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4"/>
  </p:notesMasterIdLst>
  <p:handoutMasterIdLst>
    <p:handoutMasterId r:id="rId25"/>
  </p:handoutMasterIdLst>
  <p:sldIdLst>
    <p:sldId id="312" r:id="rId5"/>
    <p:sldId id="337" r:id="rId6"/>
    <p:sldId id="291" r:id="rId7"/>
    <p:sldId id="314" r:id="rId8"/>
    <p:sldId id="451" r:id="rId9"/>
    <p:sldId id="333" r:id="rId10"/>
    <p:sldId id="311" r:id="rId11"/>
    <p:sldId id="292" r:id="rId12"/>
    <p:sldId id="308" r:id="rId13"/>
    <p:sldId id="277" r:id="rId14"/>
    <p:sldId id="281" r:id="rId15"/>
    <p:sldId id="289" r:id="rId16"/>
    <p:sldId id="295" r:id="rId17"/>
    <p:sldId id="310" r:id="rId18"/>
    <p:sldId id="309" r:id="rId19"/>
    <p:sldId id="336" r:id="rId20"/>
    <p:sldId id="332" r:id="rId21"/>
    <p:sldId id="457" r:id="rId22"/>
    <p:sldId id="33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6" userDrawn="1">
          <p15:clr>
            <a:srgbClr val="A4A3A4"/>
          </p15:clr>
        </p15:guide>
        <p15:guide id="4" orient="horz" pos="3672" userDrawn="1">
          <p15:clr>
            <a:srgbClr val="A4A3A4"/>
          </p15:clr>
        </p15:guide>
        <p15:guide id="5" pos="744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i Guenter" initials="PG" lastIdx="2" clrIdx="0">
    <p:extLst>
      <p:ext uri="{19B8F6BF-5375-455C-9EA6-DF929625EA0E}">
        <p15:presenceInfo xmlns:p15="http://schemas.microsoft.com/office/powerpoint/2012/main" userId="S-1-5-21-3384519349-2978735358-3632297420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AF0"/>
    <a:srgbClr val="FFE4B8"/>
    <a:srgbClr val="641F45"/>
    <a:srgbClr val="BAD9E1"/>
    <a:srgbClr val="E7F1F9"/>
    <a:srgbClr val="679FD5"/>
    <a:srgbClr val="FEEAC9"/>
    <a:srgbClr val="F0E8C5"/>
    <a:srgbClr val="DDC8DE"/>
    <a:srgbClr val="BEE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85003-C9DD-46FD-96A7-BE92C214E84D}" v="30" dt="2023-12-18T17:13:33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3" autoAdjust="0"/>
    <p:restoredTop sz="93557" autoAdjust="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pos="456"/>
        <p:guide orient="horz" pos="3672"/>
        <p:guide pos="7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7A0EE-4908-BE4C-982D-7E852365A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D6A77-CB65-EF4F-94E0-D4A9C1503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CB14-F048-CA45-A264-0CCE3E7D186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62FC-A7C3-4C4D-A6C1-08C5F21F4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B644-AEE0-A14D-9BF2-489BA597D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571C-A442-0144-9F01-D4E323F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2420-5CEC-446B-AA1F-FCACA0384CB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4974-867A-4867-8817-DDBCD4396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Read the slide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F1547-05B0-0843-BA6D-F3BE2E512F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39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Read the slide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F1547-05B0-0843-BA6D-F3BE2E512F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2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6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hyperlink" Target="http://nutritioncare.org/podcasts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68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055" y="2560320"/>
            <a:ext cx="896389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54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4055" y="4206240"/>
            <a:ext cx="8963890" cy="6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C3DA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679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66A2667-209C-9EEB-16A9-C2DEF0C738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3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900" y="1017924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77D53D0-6E9D-00E8-BC1D-91A31DA4EBE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524605" y="1006016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5D3EFF6-A038-BB0B-8267-8D6363A530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676251" y="1017923"/>
            <a:ext cx="1827118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827898" y="1017923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979543" y="1006017"/>
            <a:ext cx="1827118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3524605" y="274320"/>
            <a:ext cx="828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311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529B2B1-D381-5B99-FE0F-3F3CBBE07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9055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D503ED4-EDA8-C56A-C68F-CE71C9E5E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76251" y="2963920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349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79544" y="2963922"/>
            <a:ext cx="1827118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143398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899" y="1017924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5D3EFF6-A038-BB0B-8267-8D6363A530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021071" y="1017923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728410" y="1017923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35747" y="1006017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3990583" y="274320"/>
            <a:ext cx="781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247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54586"/>
            <a:ext cx="2375251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D503ED4-EDA8-C56A-C68F-CE71C9E5E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0584" y="3554586"/>
            <a:ext cx="2405740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8410" y="3554586"/>
            <a:ext cx="2375252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31409" y="3554586"/>
            <a:ext cx="2375253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23243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899" y="1017924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920172" y="1017923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06925" y="1006017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4867177" y="274320"/>
            <a:ext cx="571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247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54586"/>
            <a:ext cx="2375251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20172" y="3554586"/>
            <a:ext cx="2375252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2587" y="3554586"/>
            <a:ext cx="2375253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64373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2585323"/>
            <a:ext cx="12192000" cy="4272676"/>
          </a:xfrm>
          <a:prstGeom prst="rect">
            <a:avLst/>
          </a:prstGeom>
          <a:solidFill>
            <a:srgbClr val="BA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D4397-F577-834C-9299-851E460ED30F}"/>
              </a:ext>
            </a:extLst>
          </p:cNvPr>
          <p:cNvSpPr txBox="1"/>
          <p:nvPr/>
        </p:nvSpPr>
        <p:spPr>
          <a:xfrm>
            <a:off x="7289240" y="358691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/</a:t>
            </a:r>
            <a:r>
              <a:rPr lang="en-US" dirty="0" err="1">
                <a:solidFill>
                  <a:srgbClr val="641F45"/>
                </a:solidFill>
              </a:rPr>
              <a:t>facebook</a:t>
            </a:r>
            <a:r>
              <a:rPr lang="en-US" dirty="0">
                <a:solidFill>
                  <a:srgbClr val="641F45"/>
                </a:solidFill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68D5E-3515-9C4D-82C0-69451A5FB414}"/>
              </a:ext>
            </a:extLst>
          </p:cNvPr>
          <p:cNvSpPr txBox="1"/>
          <p:nvPr/>
        </p:nvSpPr>
        <p:spPr>
          <a:xfrm>
            <a:off x="7289240" y="410471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/X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C069C-E114-D244-A18A-2DAECB16DF80}"/>
              </a:ext>
            </a:extLst>
          </p:cNvPr>
          <p:cNvSpPr txBox="1"/>
          <p:nvPr/>
        </p:nvSpPr>
        <p:spPr>
          <a:xfrm>
            <a:off x="7289240" y="4622514"/>
            <a:ext cx="26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41F45"/>
                </a:solidFill>
              </a:rPr>
              <a:t>nutritioncare.org/linkedin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6ECE5-21A3-8F42-AA77-6969D4F7AE10}"/>
              </a:ext>
            </a:extLst>
          </p:cNvPr>
          <p:cNvSpPr txBox="1"/>
          <p:nvPr/>
        </p:nvSpPr>
        <p:spPr>
          <a:xfrm>
            <a:off x="7289240" y="516687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41F45"/>
                </a:solidFill>
              </a:rPr>
              <a:t>nutritioncare.org/youtube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18087-105B-754E-8383-2C5770B1C6FE}"/>
              </a:ext>
            </a:extLst>
          </p:cNvPr>
          <p:cNvSpPr txBox="1"/>
          <p:nvPr/>
        </p:nvSpPr>
        <p:spPr>
          <a:xfrm>
            <a:off x="2355740" y="3117278"/>
            <a:ext cx="3999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Visit:</a:t>
            </a:r>
          </a:p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 </a:t>
            </a:r>
            <a:r>
              <a:rPr lang="en-US" dirty="0"/>
              <a:t>for more information on clinical nutrition and metabolism</a:t>
            </a:r>
            <a:endParaRPr lang="en-US" dirty="0">
              <a:solidFill>
                <a:srgbClr val="641F45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641F45"/>
                </a:solidFill>
              </a:rPr>
              <a:t>nutritioncare.org/membership </a:t>
            </a:r>
            <a:r>
              <a:rPr lang="en-US" dirty="0"/>
              <a:t>to become a member</a:t>
            </a:r>
          </a:p>
          <a:p>
            <a:endParaRPr lang="en-US" dirty="0"/>
          </a:p>
          <a:p>
            <a:r>
              <a:rPr lang="en-US" b="0" dirty="0">
                <a:solidFill>
                  <a:srgbClr val="641F45"/>
                </a:solidFill>
              </a:rPr>
              <a:t>nutritioncare.org/elearning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on-demand continuing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20BF8-6DC2-0447-8102-19BED3618C65}"/>
              </a:ext>
            </a:extLst>
          </p:cNvPr>
          <p:cNvSpPr txBox="1"/>
          <p:nvPr/>
        </p:nvSpPr>
        <p:spPr>
          <a:xfrm>
            <a:off x="6830076" y="3117278"/>
            <a:ext cx="327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Follow or like us on: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C8D718-2A95-C741-AB62-66EE3CB2B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3612781"/>
            <a:ext cx="365760" cy="365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4167A-6865-AB4D-8745-65A22CEB6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4664811"/>
            <a:ext cx="365760" cy="365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82E83C-C659-1F4E-835C-1AB9ED9B3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5190827"/>
            <a:ext cx="365760" cy="3657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EDD08E-8D40-B246-A447-C4966F9D0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2491" y="5711242"/>
            <a:ext cx="365760" cy="365760"/>
          </a:xfrm>
          <a:prstGeom prst="rect">
            <a:avLst/>
          </a:prstGeom>
        </p:spPr>
      </p:pic>
      <p:sp>
        <p:nvSpPr>
          <p:cNvPr id="21" name="TextBox 20">
            <a:hlinkClick r:id="rId7"/>
            <a:extLst>
              <a:ext uri="{FF2B5EF4-FFF2-40B4-BE49-F238E27FC236}">
                <a16:creationId xmlns:a16="http://schemas.microsoft.com/office/drawing/2014/main" id="{F79B536A-1952-A747-B02B-637CF52BD5E0}"/>
              </a:ext>
            </a:extLst>
          </p:cNvPr>
          <p:cNvSpPr txBox="1"/>
          <p:nvPr/>
        </p:nvSpPr>
        <p:spPr>
          <a:xfrm>
            <a:off x="7289240" y="5689143"/>
            <a:ext cx="345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/podcasts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F30AF-E685-FD5D-95A8-84F514590D2D}"/>
              </a:ext>
            </a:extLst>
          </p:cNvPr>
          <p:cNvSpPr txBox="1"/>
          <p:nvPr userDrawn="1"/>
        </p:nvSpPr>
        <p:spPr>
          <a:xfrm>
            <a:off x="0" y="2123658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Ins="365760" rtlCol="0">
            <a:spAutoFit/>
          </a:bodyPr>
          <a:lstStyle/>
          <a:p>
            <a:pPr algn="r"/>
            <a:r>
              <a:rPr lang="en-US" sz="2400" i="1" cap="all" dirty="0">
                <a:solidFill>
                  <a:schemeClr val="bg1"/>
                </a:solidFill>
                <a:latin typeface="FranklinGothicURWConMed" pitchFamily="2" charset="0"/>
              </a:rPr>
              <a:t>Leading the Science and Practice of Clinical Nutrition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88E6CB-ABC3-F973-5600-5FB7DA2D09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41320" y="0"/>
            <a:ext cx="6309360" cy="216154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3606146-312B-46D3-4D1B-CEF1EB61CE73}"/>
              </a:ext>
            </a:extLst>
          </p:cNvPr>
          <p:cNvGrpSpPr/>
          <p:nvPr userDrawn="1"/>
        </p:nvGrpSpPr>
        <p:grpSpPr>
          <a:xfrm>
            <a:off x="6922491" y="4135144"/>
            <a:ext cx="365760" cy="365760"/>
            <a:chOff x="6922491" y="4135144"/>
            <a:chExt cx="365760" cy="3657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A1F8E2-0581-28E9-C74E-0EEFC7A7D3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22491" y="4135144"/>
              <a:ext cx="365760" cy="365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F19FACA-BFBB-1070-796B-878C95113D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02500" y="4212868"/>
              <a:ext cx="205741" cy="210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7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60"/>
            <a:ext cx="12192000" cy="568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37360" y="137160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679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9C36E-FA33-D643-A96C-0FD7675C4E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7360" y="3108960"/>
            <a:ext cx="1828800" cy="193852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B64E108-0232-0A3A-51BF-E39CEFECD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0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60"/>
            <a:ext cx="12192000" cy="568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10312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679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CC7BBEBF-9D54-43F6-10EC-18A27171D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2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59"/>
            <a:ext cx="12192000" cy="568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049803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86335" y="3597075"/>
            <a:ext cx="10019330" cy="6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C3DA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679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08EC82EC-51FB-4B7F-EDA9-9F0F3DC02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>
              <a:buClr>
                <a:srgbClr val="679FD5"/>
              </a:buCl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973040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head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 sz="2400" b="1">
                <a:solidFill>
                  <a:srgbClr val="679FD5"/>
                </a:solidFill>
              </a:defRPr>
            </a:lvl1pPr>
            <a:lvl2pPr marL="233363" indent="-223838">
              <a:buClr>
                <a:srgbClr val="679FD5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406400" indent="-152400">
              <a:buSzPct val="90000"/>
              <a:buFont typeface="System Font Regular"/>
              <a:buChar char="￮"/>
              <a:tabLst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257255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7" y="1295400"/>
            <a:ext cx="5257800" cy="42341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6E7A6-010D-EA4C-9B60-7B61E793AD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1155" y="1295400"/>
            <a:ext cx="5257800" cy="4257675"/>
          </a:xfrm>
        </p:spPr>
        <p:txBody>
          <a:bodyPr/>
          <a:lstStyle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FEBEAB-F836-684A-962C-A2F7E076F9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9330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64D-F716-4E4A-81AD-B02ED785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5F87982-C597-2D55-69EB-097388819D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3426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6B5016F-9CC5-21F2-2050-017FA9AC60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9954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0491E6-2C75-7E43-BC6B-0DCE1F5DB6FD}"/>
              </a:ext>
            </a:extLst>
          </p:cNvPr>
          <p:cNvSpPr/>
          <p:nvPr/>
        </p:nvSpPr>
        <p:spPr>
          <a:xfrm>
            <a:off x="-12610" y="0"/>
            <a:ext cx="2743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DAB3FF-F583-5F40-AC76-FC1396FD82FC}"/>
              </a:ext>
            </a:extLst>
          </p:cNvPr>
          <p:cNvSpPr txBox="1"/>
          <p:nvPr/>
        </p:nvSpPr>
        <p:spPr>
          <a:xfrm rot="16200000">
            <a:off x="-2824611" y="3771680"/>
            <a:ext cx="5898323" cy="2743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2024 ASPEN | American Society for Parenteral and Enteral Nutrition.</a:t>
            </a:r>
            <a:r>
              <a:rPr lang="en-US" sz="700" b="0" baseline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All Rights Reserved.</a:t>
            </a:r>
            <a:endParaRPr lang="en-US" sz="700" b="0" dirty="0">
              <a:solidFill>
                <a:schemeClr val="bg1">
                  <a:lumMod val="95000"/>
                  <a:alpha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75A1D8-CB4B-C248-AC52-A6CE7730C045}"/>
              </a:ext>
            </a:extLst>
          </p:cNvPr>
          <p:cNvCxnSpPr/>
          <p:nvPr/>
        </p:nvCxnSpPr>
        <p:spPr>
          <a:xfrm>
            <a:off x="274604" y="0"/>
            <a:ext cx="0" cy="6858000"/>
          </a:xfrm>
          <a:prstGeom prst="line">
            <a:avLst/>
          </a:prstGeom>
          <a:ln w="47625">
            <a:solidFill>
              <a:srgbClr val="679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31521" y="1295400"/>
            <a:ext cx="10413995" cy="4206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A968C30-B103-5219-0F56-4569E1BB6C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8" r:id="rId2"/>
    <p:sldLayoutId id="2147483678" r:id="rId3"/>
    <p:sldLayoutId id="214748367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9" r:id="rId10"/>
    <p:sldLayoutId id="2147483680" r:id="rId11"/>
    <p:sldLayoutId id="2147483681" r:id="rId12"/>
    <p:sldLayoutId id="2147483674" r:id="rId13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kern="1200">
          <a:solidFill>
            <a:srgbClr val="641F45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1500"/>
        </a:spcBef>
        <a:spcAft>
          <a:spcPts val="400"/>
        </a:spcAft>
        <a:buClr>
          <a:srgbClr val="679FD5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7150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>
            <a:lumMod val="90000"/>
          </a:schemeClr>
        </a:buClr>
        <a:buSzPct val="90000"/>
        <a:buFont typeface="System Font Regular"/>
        <a:buChar char="￮"/>
        <a:tabLst/>
        <a:defRPr sz="2200" i="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742950" indent="-17145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tabLst/>
        <a:defRPr sz="22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Font typeface="Arial" charset="0"/>
        <a:buChar char="–"/>
        <a:defRPr sz="16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pos="45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24" Type="http://schemas.openxmlformats.org/officeDocument/2006/relationships/image" Target="../media/image38.sv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sv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36.svg"/><Relationship Id="rId27" Type="http://schemas.openxmlformats.org/officeDocument/2006/relationships/image" Target="../media/image41.png"/><Relationship Id="rId30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tioncare.org/Continuing_Education/Faculty_Item_Writing_Trai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814" y="1371600"/>
            <a:ext cx="10019330" cy="1513180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Section Title Slide </a:t>
            </a:r>
            <a:br>
              <a:rPr lang="en-US" sz="5400" dirty="0"/>
            </a:br>
            <a:r>
              <a:rPr lang="en-US" sz="5400" dirty="0"/>
              <a:t>with Speaker Photo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8A401CD-020B-C352-3B7A-F4BE65E58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7360" y="3118111"/>
            <a:ext cx="1828800" cy="193852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C0D651-663B-BD4E-B2A3-9FB72AE71EE3}"/>
              </a:ext>
            </a:extLst>
          </p:cNvPr>
          <p:cNvSpPr txBox="1">
            <a:spLocks/>
          </p:cNvSpPr>
          <p:nvPr/>
        </p:nvSpPr>
        <p:spPr>
          <a:xfrm>
            <a:off x="1398494" y="4013081"/>
            <a:ext cx="9273092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31520" indent="-27432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22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16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Font typeface="Arial" charset="0"/>
              <a:buNone/>
            </a:pPr>
            <a:endParaRPr lang="en-US" dirty="0">
              <a:solidFill>
                <a:srgbClr val="679FD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7B487D-47EC-B84A-950D-34BFC0C70ED7}"/>
              </a:ext>
            </a:extLst>
          </p:cNvPr>
          <p:cNvSpPr txBox="1">
            <a:spLocks/>
          </p:cNvSpPr>
          <p:nvPr/>
        </p:nvSpPr>
        <p:spPr>
          <a:xfrm>
            <a:off x="3886200" y="3108960"/>
            <a:ext cx="6342794" cy="19385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C3D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of work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2805951-D9C1-9C54-3143-61B1EC812A00}"/>
              </a:ext>
            </a:extLst>
          </p:cNvPr>
          <p:cNvSpPr txBox="1">
            <a:spLocks noChangeArrowheads="1"/>
          </p:cNvSpPr>
          <p:nvPr/>
        </p:nvSpPr>
        <p:spPr>
          <a:xfrm>
            <a:off x="6581532" y="-25637"/>
            <a:ext cx="5482281" cy="151318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Please use this template for your ASPEN presentation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The slides labeled REQUIRED are necessary to ensure ASPEN remains in compliance with various accrediting bodies.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All other slides in this deck are examples. Please delete the ones you do not need.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A00A1F-9B7B-75D3-673F-CCADBE91DF28}"/>
              </a:ext>
            </a:extLst>
          </p:cNvPr>
          <p:cNvSpPr txBox="1">
            <a:spLocks noChangeArrowheads="1"/>
          </p:cNvSpPr>
          <p:nvPr/>
        </p:nvSpPr>
        <p:spPr>
          <a:xfrm>
            <a:off x="6581531" y="1550701"/>
            <a:ext cx="5482281" cy="591879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Speaker Title Slide with photo.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6"/>
    </mc:Choice>
    <mc:Fallback xmlns="">
      <p:transition spd="slow" advTm="184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81487C1A-8F78-624B-934B-308DFD9035F3}"/>
              </a:ext>
            </a:extLst>
          </p:cNvPr>
          <p:cNvSpPr/>
          <p:nvPr/>
        </p:nvSpPr>
        <p:spPr>
          <a:xfrm>
            <a:off x="5878551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E3E1F15-D6CE-374A-A76F-67010325C019}"/>
              </a:ext>
            </a:extLst>
          </p:cNvPr>
          <p:cNvSpPr/>
          <p:nvPr/>
        </p:nvSpPr>
        <p:spPr>
          <a:xfrm>
            <a:off x="2347657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9AECFC9-B9A5-4D42-8088-9C8EDFAE4053}"/>
              </a:ext>
            </a:extLst>
          </p:cNvPr>
          <p:cNvSpPr/>
          <p:nvPr/>
        </p:nvSpPr>
        <p:spPr>
          <a:xfrm>
            <a:off x="9438858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Diagram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8777F-2D7B-CB1F-48DD-43048FE157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2BDB-6E85-8440-9518-9CDDC13700D0}"/>
              </a:ext>
            </a:extLst>
          </p:cNvPr>
          <p:cNvSpPr txBox="1"/>
          <p:nvPr/>
        </p:nvSpPr>
        <p:spPr>
          <a:xfrm>
            <a:off x="1561070" y="3996177"/>
            <a:ext cx="9069859" cy="1269980"/>
          </a:xfrm>
          <a:prstGeom prst="roundRect">
            <a:avLst>
              <a:gd name="adj" fmla="val 9525"/>
            </a:avLst>
          </a:prstGeom>
          <a:solidFill>
            <a:srgbClr val="FFF2DB"/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2400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BE89B-A77B-864D-8E8C-84ECC8D5ED69}"/>
              </a:ext>
            </a:extLst>
          </p:cNvPr>
          <p:cNvSpPr txBox="1"/>
          <p:nvPr/>
        </p:nvSpPr>
        <p:spPr>
          <a:xfrm>
            <a:off x="1193506" y="1790700"/>
            <a:ext cx="2743200" cy="100584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E623-1D1F-EE4D-AB84-CEBC076DB774}"/>
              </a:ext>
            </a:extLst>
          </p:cNvPr>
          <p:cNvSpPr txBox="1"/>
          <p:nvPr/>
        </p:nvSpPr>
        <p:spPr>
          <a:xfrm>
            <a:off x="4739107" y="1790700"/>
            <a:ext cx="2743200" cy="1005840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3F3C-CFA7-844E-B379-4E6C9328C9EA}"/>
              </a:ext>
            </a:extLst>
          </p:cNvPr>
          <p:cNvSpPr txBox="1"/>
          <p:nvPr/>
        </p:nvSpPr>
        <p:spPr>
          <a:xfrm>
            <a:off x="8284707" y="1790700"/>
            <a:ext cx="2743200" cy="1005840"/>
          </a:xfrm>
          <a:prstGeom prst="roundRect">
            <a:avLst/>
          </a:prstGeom>
          <a:solidFill>
            <a:srgbClr val="8363AA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BC55BAE-9F60-BB57-0A0C-E120E3708602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1B5D95-3B4B-B590-1A1D-C7E5ECFCE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5A485-DFF3-6449-A7D3-83A3967E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03438"/>
              </p:ext>
            </p:extLst>
          </p:nvPr>
        </p:nvGraphicFramePr>
        <p:xfrm>
          <a:off x="961009" y="1866059"/>
          <a:ext cx="10269981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27">
                  <a:extLst>
                    <a:ext uri="{9D8B030D-6E8A-4147-A177-3AD203B41FA5}">
                      <a16:colId xmlns:a16="http://schemas.microsoft.com/office/drawing/2014/main" val="4045923068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3689633857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1322956167"/>
                    </a:ext>
                  </a:extLst>
                </a:gridCol>
              </a:tblGrid>
              <a:tr h="4863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7774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Intact protein is more trophic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Long-chain triglycerides stimulate adaptation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Disaccharides may be poorly absorbed due to loss of brush border enzymes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86117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Amino-acid based reduces risk of secondary protein intolerance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Medium-chain triglycerides may be better absorbed (independent of bile salts)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Soluble fiber promotes adaptation and can be added when colon is present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06119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8D66CE95-8D1C-3868-920D-8ED5F5CEA03F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"/>
    </mc:Choice>
    <mc:Fallback xmlns="">
      <p:transition spd="slow" advTm="4048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1E61D-175B-644F-ADAC-B89DD6D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Sample 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3214DE-F9C0-D543-884E-C132D9FD3FF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15942967"/>
              </p:ext>
            </p:extLst>
          </p:nvPr>
        </p:nvGraphicFramePr>
        <p:xfrm>
          <a:off x="731838" y="1295400"/>
          <a:ext cx="10413999" cy="24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590098065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F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7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999883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losses after bowel resection, along with Mg + Se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can present with dermatitis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Co-factor for ALP synthesis so ALP levels are low in deficiency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have been implicated in IFALD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deficiency = pancytopenia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deficiency for patients receiving mostly parenteral nutrition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usually be replaced enterally due to absorption in the duodenum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3C5F0D-8DE8-139E-4F71-2868FE92E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AFCB936-7FE2-2C48-BB01-CE867146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003068"/>
              </p:ext>
            </p:extLst>
          </p:nvPr>
        </p:nvGraphicFramePr>
        <p:xfrm>
          <a:off x="723900" y="3939222"/>
          <a:ext cx="6949440" cy="191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6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448251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preterms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25-OH-D </a:t>
                      </a:r>
                      <a:b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2 weeks on PN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infants and children check levels every 3-4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have lost significant ileum at high risk for deficiency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every 4-6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37A836BB-FCBD-B635-9021-64117496E42E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9"/>
    </mc:Choice>
    <mc:Fallback xmlns="">
      <p:transition spd="slow" advTm="380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0CD5-D288-B34E-AF33-3458F3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3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208443-5AA5-3E44-9D4D-A14C74762C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76337334"/>
              </p:ext>
            </p:extLst>
          </p:nvPr>
        </p:nvGraphicFramePr>
        <p:xfrm>
          <a:off x="731838" y="1171660"/>
          <a:ext cx="11096628" cy="28243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49438">
                  <a:extLst>
                    <a:ext uri="{9D8B030D-6E8A-4147-A177-3AD203B41FA5}">
                      <a16:colId xmlns:a16="http://schemas.microsoft.com/office/drawing/2014/main" val="3859881684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871318727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426391102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77025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47446826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435741"/>
                    </a:ext>
                  </a:extLst>
                </a:gridCol>
              </a:tblGrid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9004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06/09/2020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3058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06/10/2020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7.8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8049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06/11/2020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 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58233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06/13/2020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 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6564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5CE62-4469-382A-1D0A-5DF83C5250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392068"/>
            <a:ext cx="8049065" cy="2936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15A0B59-75C9-B996-A9CA-49866D9C8BC2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669F-CEEE-EC4D-8C60-28703ED3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Color Palette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00BC176-18F8-C14E-8250-18D5E4902FF9}"/>
              </a:ext>
            </a:extLst>
          </p:cNvPr>
          <p:cNvSpPr/>
          <p:nvPr/>
        </p:nvSpPr>
        <p:spPr>
          <a:xfrm>
            <a:off x="731838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D50641D-2386-7243-8CB5-6BAC11FE4691}"/>
              </a:ext>
            </a:extLst>
          </p:cNvPr>
          <p:cNvSpPr/>
          <p:nvPr/>
        </p:nvSpPr>
        <p:spPr>
          <a:xfrm>
            <a:off x="1743952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D1FA6C9-CDA7-2342-BA6F-5A67D6F08671}"/>
              </a:ext>
            </a:extLst>
          </p:cNvPr>
          <p:cNvSpPr/>
          <p:nvPr/>
        </p:nvSpPr>
        <p:spPr>
          <a:xfrm>
            <a:off x="2756066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3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41B3801-6B60-0645-A566-53F0065495F4}"/>
              </a:ext>
            </a:extLst>
          </p:cNvPr>
          <p:cNvSpPr/>
          <p:nvPr/>
        </p:nvSpPr>
        <p:spPr>
          <a:xfrm>
            <a:off x="376818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4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57AC27C-C717-DD46-8EFE-ED30A03F3AA0}"/>
              </a:ext>
            </a:extLst>
          </p:cNvPr>
          <p:cNvSpPr/>
          <p:nvPr/>
        </p:nvSpPr>
        <p:spPr>
          <a:xfrm>
            <a:off x="4780294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700F28C-821C-4E4E-BE88-D07DD017B65F}"/>
              </a:ext>
            </a:extLst>
          </p:cNvPr>
          <p:cNvSpPr/>
          <p:nvPr/>
        </p:nvSpPr>
        <p:spPr>
          <a:xfrm>
            <a:off x="731838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C4C0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FC4C02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8FDD649-3080-9B49-984D-EBBD43F34EBE}"/>
              </a:ext>
            </a:extLst>
          </p:cNvPr>
          <p:cNvSpPr/>
          <p:nvPr/>
        </p:nvSpPr>
        <p:spPr>
          <a:xfrm>
            <a:off x="731838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9A45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F9A458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EDAAD14-013A-984B-9368-AE6C23738A31}"/>
              </a:ext>
            </a:extLst>
          </p:cNvPr>
          <p:cNvSpPr/>
          <p:nvPr/>
        </p:nvSpPr>
        <p:spPr>
          <a:xfrm>
            <a:off x="1743952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1C58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F1C586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00106C4-95F6-AF44-ABA9-E2727EBE3B24}"/>
              </a:ext>
            </a:extLst>
          </p:cNvPr>
          <p:cNvSpPr/>
          <p:nvPr/>
        </p:nvSpPr>
        <p:spPr>
          <a:xfrm>
            <a:off x="1743952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DB83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FDB831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523BC63-FBF3-0D43-A1F1-5DE517539BAD}"/>
              </a:ext>
            </a:extLst>
          </p:cNvPr>
          <p:cNvSpPr/>
          <p:nvPr/>
        </p:nvSpPr>
        <p:spPr>
          <a:xfrm>
            <a:off x="4780294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CF8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FFCF85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53087E4-F651-374B-A200-07A445662ADF}"/>
              </a:ext>
            </a:extLst>
          </p:cNvPr>
          <p:cNvSpPr/>
          <p:nvPr/>
        </p:nvSpPr>
        <p:spPr>
          <a:xfrm>
            <a:off x="4780294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E4B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FFE4B8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CB3AF5C-18FC-7D4F-A4C8-7C0A5198E0F6}"/>
              </a:ext>
            </a:extLst>
          </p:cNvPr>
          <p:cNvSpPr/>
          <p:nvPr/>
        </p:nvSpPr>
        <p:spPr>
          <a:xfrm>
            <a:off x="579241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8363AA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8363AA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57CC4F2-BAA4-0049-A2E2-4BAADFB44361}"/>
              </a:ext>
            </a:extLst>
          </p:cNvPr>
          <p:cNvSpPr/>
          <p:nvPr/>
        </p:nvSpPr>
        <p:spPr>
          <a:xfrm>
            <a:off x="579241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DDC8DE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DDC8DE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44C94F-CE76-C44A-BB00-DDBAA7D18038}"/>
              </a:ext>
            </a:extLst>
          </p:cNvPr>
          <p:cNvSpPr/>
          <p:nvPr/>
        </p:nvSpPr>
        <p:spPr>
          <a:xfrm>
            <a:off x="2756066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679FD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679FD5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06B96F5-2328-7B47-B7C3-F7C400C48F15}"/>
              </a:ext>
            </a:extLst>
          </p:cNvPr>
          <p:cNvSpPr/>
          <p:nvPr/>
        </p:nvSpPr>
        <p:spPr>
          <a:xfrm>
            <a:off x="2756066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AD9E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BAD9E1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C735EA0-BD7E-6E41-ABEC-5AC51DFE3FAA}"/>
              </a:ext>
            </a:extLst>
          </p:cNvPr>
          <p:cNvSpPr/>
          <p:nvPr/>
        </p:nvSpPr>
        <p:spPr>
          <a:xfrm>
            <a:off x="376818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59C2AD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59C2AD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57B8000-E9E0-2146-BDDF-B3471D330937}"/>
              </a:ext>
            </a:extLst>
          </p:cNvPr>
          <p:cNvSpPr/>
          <p:nvPr/>
        </p:nvSpPr>
        <p:spPr>
          <a:xfrm>
            <a:off x="376818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EE3DC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BEE3DC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ADC83FC-6453-EA41-AFBE-F6DC81E1D763}"/>
              </a:ext>
            </a:extLst>
          </p:cNvPr>
          <p:cNvSpPr/>
          <p:nvPr/>
        </p:nvSpPr>
        <p:spPr>
          <a:xfrm>
            <a:off x="579241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2451F277-5903-CC46-8549-ECEC6452F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9"/>
          <a:stretch/>
        </p:blipFill>
        <p:spPr>
          <a:xfrm>
            <a:off x="7195311" y="995543"/>
            <a:ext cx="1543839" cy="13981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8D73FFD-3BE1-4A4F-BF2C-71DBC50797A5}"/>
              </a:ext>
            </a:extLst>
          </p:cNvPr>
          <p:cNvSpPr txBox="1"/>
          <p:nvPr/>
        </p:nvSpPr>
        <p:spPr>
          <a:xfrm>
            <a:off x="616149" y="914182"/>
            <a:ext cx="609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Theme Colors – primary brand colors built into template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479145-F3B4-0E45-AF47-87AA2D3A2E56}"/>
              </a:ext>
            </a:extLst>
          </p:cNvPr>
          <p:cNvSpPr txBox="1"/>
          <p:nvPr/>
        </p:nvSpPr>
        <p:spPr>
          <a:xfrm>
            <a:off x="628165" y="2426774"/>
            <a:ext cx="20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42D64-97E4-A740-8B5E-BE9E098EBC17}"/>
              </a:ext>
            </a:extLst>
          </p:cNvPr>
          <p:cNvSpPr/>
          <p:nvPr/>
        </p:nvSpPr>
        <p:spPr>
          <a:xfrm>
            <a:off x="7195311" y="1332303"/>
            <a:ext cx="1543839" cy="34747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5D6CA1B-479A-D7AE-BF73-CF6F40A635F0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99554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This slide shows ASPEN’s color palette.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3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1864-8591-864A-A7D4-C722A3D5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1"/>
            <a:ext cx="11097435" cy="711856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FFC73E0-EF6E-1942-8A8D-41563C6629A2}"/>
              </a:ext>
            </a:extLst>
          </p:cNvPr>
          <p:cNvGrpSpPr/>
          <p:nvPr/>
        </p:nvGrpSpPr>
        <p:grpSpPr>
          <a:xfrm>
            <a:off x="2349680" y="2980315"/>
            <a:ext cx="1195327" cy="1195327"/>
            <a:chOff x="2349680" y="2852719"/>
            <a:chExt cx="1195327" cy="119532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004515E-28D9-1049-8CC2-7283163AA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48617707-B7EE-E34C-A9B5-D7C7189DD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9773" t="19339" r="22409" b="20678"/>
            <a:stretch/>
          </p:blipFill>
          <p:spPr>
            <a:xfrm>
              <a:off x="2575229" y="3064336"/>
              <a:ext cx="744229" cy="772092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434EFC-A22C-5846-8B9B-FEDD3A0B8166}"/>
              </a:ext>
            </a:extLst>
          </p:cNvPr>
          <p:cNvGrpSpPr/>
          <p:nvPr/>
        </p:nvGrpSpPr>
        <p:grpSpPr>
          <a:xfrm>
            <a:off x="731518" y="4588234"/>
            <a:ext cx="1195327" cy="1195327"/>
            <a:chOff x="731518" y="4460638"/>
            <a:chExt cx="1195327" cy="1195327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8B833C5-9B2A-C640-A0A8-FADD90FD7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A51A7C16-8AB7-124A-9434-1E76A0E7C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548" t="25989" r="18949" b="21276"/>
            <a:stretch/>
          </p:blipFill>
          <p:spPr>
            <a:xfrm>
              <a:off x="916878" y="4692893"/>
              <a:ext cx="824607" cy="730817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D76E69B-E976-4348-9EF1-7B90D02FDE5C}"/>
              </a:ext>
            </a:extLst>
          </p:cNvPr>
          <p:cNvGrpSpPr/>
          <p:nvPr/>
        </p:nvGrpSpPr>
        <p:grpSpPr>
          <a:xfrm>
            <a:off x="5586003" y="4588234"/>
            <a:ext cx="1195327" cy="1195327"/>
            <a:chOff x="5586003" y="4460638"/>
            <a:chExt cx="1195327" cy="1195327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FA2F9D3-6320-A140-A57E-642A244E6B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aphic 59">
              <a:extLst>
                <a:ext uri="{FF2B5EF4-FFF2-40B4-BE49-F238E27FC236}">
                  <a16:creationId xmlns:a16="http://schemas.microsoft.com/office/drawing/2014/main" id="{293E42B6-0F03-E047-A28A-EFCFF076ED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7995" y="4692541"/>
              <a:ext cx="731342" cy="731520"/>
              <a:chOff x="1357615" y="5800882"/>
              <a:chExt cx="984018" cy="984258"/>
            </a:xfrm>
            <a:solidFill>
              <a:schemeClr val="bg1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5D1E1B-9004-2442-A800-5FCCEC4BC908}"/>
                  </a:ext>
                </a:extLst>
              </p:cNvPr>
              <p:cNvSpPr/>
              <p:nvPr/>
            </p:nvSpPr>
            <p:spPr>
              <a:xfrm>
                <a:off x="1357615" y="5800882"/>
                <a:ext cx="984018" cy="984258"/>
              </a:xfrm>
              <a:custGeom>
                <a:avLst/>
                <a:gdLst>
                  <a:gd name="connsiteX0" fmla="*/ 978023 w 984018"/>
                  <a:gd name="connsiteY0" fmla="*/ 394654 h 984258"/>
                  <a:gd name="connsiteX1" fmla="*/ 825550 w 984018"/>
                  <a:gd name="connsiteY1" fmla="*/ 269443 h 984258"/>
                  <a:gd name="connsiteX2" fmla="*/ 825550 w 984018"/>
                  <a:gd name="connsiteY2" fmla="*/ 56107 h 984258"/>
                  <a:gd name="connsiteX3" fmla="*/ 809067 w 984018"/>
                  <a:gd name="connsiteY3" fmla="*/ 39624 h 984258"/>
                  <a:gd name="connsiteX4" fmla="*/ 690195 w 984018"/>
                  <a:gd name="connsiteY4" fmla="*/ 39624 h 984258"/>
                  <a:gd name="connsiteX5" fmla="*/ 673712 w 984018"/>
                  <a:gd name="connsiteY5" fmla="*/ 56107 h 984258"/>
                  <a:gd name="connsiteX6" fmla="*/ 673712 w 984018"/>
                  <a:gd name="connsiteY6" fmla="*/ 144231 h 984258"/>
                  <a:gd name="connsiteX7" fmla="*/ 502854 w 984018"/>
                  <a:gd name="connsiteY7" fmla="*/ 3804 h 984258"/>
                  <a:gd name="connsiteX8" fmla="*/ 481615 w 984018"/>
                  <a:gd name="connsiteY8" fmla="*/ 3804 h 984258"/>
                  <a:gd name="connsiteX9" fmla="*/ 6129 w 984018"/>
                  <a:gd name="connsiteY9" fmla="*/ 394654 h 984258"/>
                  <a:gd name="connsiteX10" fmla="*/ 3593 w 984018"/>
                  <a:gd name="connsiteY10" fmla="*/ 417795 h 984258"/>
                  <a:gd name="connsiteX11" fmla="*/ 61920 w 984018"/>
                  <a:gd name="connsiteY11" fmla="*/ 493556 h 984258"/>
                  <a:gd name="connsiteX12" fmla="*/ 73331 w 984018"/>
                  <a:gd name="connsiteY12" fmla="*/ 499895 h 984258"/>
                  <a:gd name="connsiteX13" fmla="*/ 85694 w 984018"/>
                  <a:gd name="connsiteY13" fmla="*/ 496091 h 984258"/>
                  <a:gd name="connsiteX14" fmla="*/ 118978 w 984018"/>
                  <a:gd name="connsiteY14" fmla="*/ 468830 h 984258"/>
                  <a:gd name="connsiteX15" fmla="*/ 118978 w 984018"/>
                  <a:gd name="connsiteY15" fmla="*/ 937978 h 984258"/>
                  <a:gd name="connsiteX16" fmla="*/ 166844 w 984018"/>
                  <a:gd name="connsiteY16" fmla="*/ 984258 h 984258"/>
                  <a:gd name="connsiteX17" fmla="*/ 293957 w 984018"/>
                  <a:gd name="connsiteY17" fmla="*/ 984258 h 984258"/>
                  <a:gd name="connsiteX18" fmla="*/ 452452 w 984018"/>
                  <a:gd name="connsiteY18" fmla="*/ 984258 h 984258"/>
                  <a:gd name="connsiteX19" fmla="*/ 817309 w 984018"/>
                  <a:gd name="connsiteY19" fmla="*/ 984258 h 984258"/>
                  <a:gd name="connsiteX20" fmla="*/ 865174 w 984018"/>
                  <a:gd name="connsiteY20" fmla="*/ 937978 h 984258"/>
                  <a:gd name="connsiteX21" fmla="*/ 865174 w 984018"/>
                  <a:gd name="connsiteY21" fmla="*/ 468830 h 984258"/>
                  <a:gd name="connsiteX22" fmla="*/ 898458 w 984018"/>
                  <a:gd name="connsiteY22" fmla="*/ 496091 h 984258"/>
                  <a:gd name="connsiteX23" fmla="*/ 908919 w 984018"/>
                  <a:gd name="connsiteY23" fmla="*/ 499895 h 984258"/>
                  <a:gd name="connsiteX24" fmla="*/ 910821 w 984018"/>
                  <a:gd name="connsiteY24" fmla="*/ 499895 h 984258"/>
                  <a:gd name="connsiteX25" fmla="*/ 922233 w 984018"/>
                  <a:gd name="connsiteY25" fmla="*/ 493556 h 984258"/>
                  <a:gd name="connsiteX26" fmla="*/ 980559 w 984018"/>
                  <a:gd name="connsiteY26" fmla="*/ 417795 h 984258"/>
                  <a:gd name="connsiteX27" fmla="*/ 978023 w 984018"/>
                  <a:gd name="connsiteY27" fmla="*/ 394654 h 984258"/>
                  <a:gd name="connsiteX28" fmla="*/ 706679 w 984018"/>
                  <a:gd name="connsiteY28" fmla="*/ 72591 h 984258"/>
                  <a:gd name="connsiteX29" fmla="*/ 792266 w 984018"/>
                  <a:gd name="connsiteY29" fmla="*/ 72591 h 984258"/>
                  <a:gd name="connsiteX30" fmla="*/ 792266 w 984018"/>
                  <a:gd name="connsiteY30" fmla="*/ 241864 h 984258"/>
                  <a:gd name="connsiteX31" fmla="*/ 706679 w 984018"/>
                  <a:gd name="connsiteY31" fmla="*/ 171492 h 984258"/>
                  <a:gd name="connsiteX32" fmla="*/ 706679 w 984018"/>
                  <a:gd name="connsiteY32" fmla="*/ 72591 h 984258"/>
                  <a:gd name="connsiteX33" fmla="*/ 310123 w 984018"/>
                  <a:gd name="connsiteY33" fmla="*/ 950974 h 984258"/>
                  <a:gd name="connsiteX34" fmla="*/ 310123 w 984018"/>
                  <a:gd name="connsiteY34" fmla="*/ 667267 h 984258"/>
                  <a:gd name="connsiteX35" fmla="*/ 435335 w 984018"/>
                  <a:gd name="connsiteY35" fmla="*/ 667267 h 984258"/>
                  <a:gd name="connsiteX36" fmla="*/ 435335 w 984018"/>
                  <a:gd name="connsiteY36" fmla="*/ 950974 h 984258"/>
                  <a:gd name="connsiteX37" fmla="*/ 310123 w 984018"/>
                  <a:gd name="connsiteY37" fmla="*/ 950974 h 984258"/>
                  <a:gd name="connsiteX38" fmla="*/ 831890 w 984018"/>
                  <a:gd name="connsiteY38" fmla="*/ 937661 h 984258"/>
                  <a:gd name="connsiteX39" fmla="*/ 817309 w 984018"/>
                  <a:gd name="connsiteY39" fmla="*/ 950657 h 984258"/>
                  <a:gd name="connsiteX40" fmla="*/ 468619 w 984018"/>
                  <a:gd name="connsiteY40" fmla="*/ 950657 h 984258"/>
                  <a:gd name="connsiteX41" fmla="*/ 468619 w 984018"/>
                  <a:gd name="connsiteY41" fmla="*/ 650466 h 984258"/>
                  <a:gd name="connsiteX42" fmla="*/ 452135 w 984018"/>
                  <a:gd name="connsiteY42" fmla="*/ 633983 h 984258"/>
                  <a:gd name="connsiteX43" fmla="*/ 293640 w 984018"/>
                  <a:gd name="connsiteY43" fmla="*/ 633983 h 984258"/>
                  <a:gd name="connsiteX44" fmla="*/ 277156 w 984018"/>
                  <a:gd name="connsiteY44" fmla="*/ 650466 h 984258"/>
                  <a:gd name="connsiteX45" fmla="*/ 277156 w 984018"/>
                  <a:gd name="connsiteY45" fmla="*/ 950974 h 984258"/>
                  <a:gd name="connsiteX46" fmla="*/ 166527 w 984018"/>
                  <a:gd name="connsiteY46" fmla="*/ 950974 h 984258"/>
                  <a:gd name="connsiteX47" fmla="*/ 151945 w 984018"/>
                  <a:gd name="connsiteY47" fmla="*/ 937978 h 984258"/>
                  <a:gd name="connsiteX48" fmla="*/ 151945 w 984018"/>
                  <a:gd name="connsiteY48" fmla="*/ 441252 h 984258"/>
                  <a:gd name="connsiteX49" fmla="*/ 491759 w 984018"/>
                  <a:gd name="connsiteY49" fmla="*/ 162934 h 984258"/>
                  <a:gd name="connsiteX50" fmla="*/ 831890 w 984018"/>
                  <a:gd name="connsiteY50" fmla="*/ 441252 h 984258"/>
                  <a:gd name="connsiteX51" fmla="*/ 831890 w 984018"/>
                  <a:gd name="connsiteY51" fmla="*/ 937661 h 984258"/>
                  <a:gd name="connsiteX52" fmla="*/ 906383 w 984018"/>
                  <a:gd name="connsiteY52" fmla="*/ 459321 h 984258"/>
                  <a:gd name="connsiteX53" fmla="*/ 502220 w 984018"/>
                  <a:gd name="connsiteY53" fmla="*/ 128382 h 984258"/>
                  <a:gd name="connsiteX54" fmla="*/ 491759 w 984018"/>
                  <a:gd name="connsiteY54" fmla="*/ 124578 h 984258"/>
                  <a:gd name="connsiteX55" fmla="*/ 481298 w 984018"/>
                  <a:gd name="connsiteY55" fmla="*/ 128382 h 984258"/>
                  <a:gd name="connsiteX56" fmla="*/ 77135 w 984018"/>
                  <a:gd name="connsiteY56" fmla="*/ 459321 h 984258"/>
                  <a:gd name="connsiteX57" fmla="*/ 39096 w 984018"/>
                  <a:gd name="connsiteY57" fmla="*/ 409870 h 984258"/>
                  <a:gd name="connsiteX58" fmla="*/ 491759 w 984018"/>
                  <a:gd name="connsiteY58" fmla="*/ 38039 h 984258"/>
                  <a:gd name="connsiteX59" fmla="*/ 944422 w 984018"/>
                  <a:gd name="connsiteY59" fmla="*/ 409870 h 984258"/>
                  <a:gd name="connsiteX60" fmla="*/ 906383 w 984018"/>
                  <a:gd name="connsiteY60" fmla="*/ 459321 h 98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84018" h="984258">
                    <a:moveTo>
                      <a:pt x="978023" y="394654"/>
                    </a:moveTo>
                    <a:lnTo>
                      <a:pt x="825550" y="269443"/>
                    </a:lnTo>
                    <a:lnTo>
                      <a:pt x="825550" y="56107"/>
                    </a:lnTo>
                    <a:cubicBezTo>
                      <a:pt x="825550" y="46915"/>
                      <a:pt x="817943" y="39624"/>
                      <a:pt x="809067" y="39624"/>
                    </a:cubicBezTo>
                    <a:lnTo>
                      <a:pt x="690195" y="39624"/>
                    </a:lnTo>
                    <a:cubicBezTo>
                      <a:pt x="681003" y="39624"/>
                      <a:pt x="673712" y="47232"/>
                      <a:pt x="673712" y="56107"/>
                    </a:cubicBezTo>
                    <a:lnTo>
                      <a:pt x="673712" y="144231"/>
                    </a:lnTo>
                    <a:lnTo>
                      <a:pt x="502854" y="3804"/>
                    </a:lnTo>
                    <a:cubicBezTo>
                      <a:pt x="496831" y="-1268"/>
                      <a:pt x="487955" y="-1268"/>
                      <a:pt x="481615" y="3804"/>
                    </a:cubicBezTo>
                    <a:lnTo>
                      <a:pt x="6129" y="394654"/>
                    </a:lnTo>
                    <a:cubicBezTo>
                      <a:pt x="-845" y="400360"/>
                      <a:pt x="-2112" y="410504"/>
                      <a:pt x="3593" y="417795"/>
                    </a:cubicBezTo>
                    <a:lnTo>
                      <a:pt x="61920" y="493556"/>
                    </a:lnTo>
                    <a:cubicBezTo>
                      <a:pt x="64773" y="497043"/>
                      <a:pt x="68893" y="499261"/>
                      <a:pt x="73331" y="499895"/>
                    </a:cubicBezTo>
                    <a:cubicBezTo>
                      <a:pt x="77769" y="500529"/>
                      <a:pt x="82207" y="498944"/>
                      <a:pt x="85694" y="496091"/>
                    </a:cubicBezTo>
                    <a:lnTo>
                      <a:pt x="118978" y="468830"/>
                    </a:lnTo>
                    <a:lnTo>
                      <a:pt x="118978" y="937978"/>
                    </a:lnTo>
                    <a:cubicBezTo>
                      <a:pt x="118978" y="963654"/>
                      <a:pt x="140533" y="984258"/>
                      <a:pt x="166844" y="984258"/>
                    </a:cubicBezTo>
                    <a:lnTo>
                      <a:pt x="293957" y="984258"/>
                    </a:lnTo>
                    <a:lnTo>
                      <a:pt x="452452" y="984258"/>
                    </a:lnTo>
                    <a:lnTo>
                      <a:pt x="817309" y="984258"/>
                    </a:lnTo>
                    <a:cubicBezTo>
                      <a:pt x="843936" y="984258"/>
                      <a:pt x="865174" y="963337"/>
                      <a:pt x="865174" y="937978"/>
                    </a:cubicBezTo>
                    <a:lnTo>
                      <a:pt x="865174" y="468830"/>
                    </a:lnTo>
                    <a:lnTo>
                      <a:pt x="898458" y="496091"/>
                    </a:lnTo>
                    <a:cubicBezTo>
                      <a:pt x="901311" y="498627"/>
                      <a:pt x="905115" y="499895"/>
                      <a:pt x="908919" y="499895"/>
                    </a:cubicBezTo>
                    <a:cubicBezTo>
                      <a:pt x="909553" y="499895"/>
                      <a:pt x="910187" y="499895"/>
                      <a:pt x="910821" y="499895"/>
                    </a:cubicBezTo>
                    <a:cubicBezTo>
                      <a:pt x="915259" y="499261"/>
                      <a:pt x="919380" y="497043"/>
                      <a:pt x="922233" y="493556"/>
                    </a:cubicBezTo>
                    <a:lnTo>
                      <a:pt x="980559" y="417795"/>
                    </a:lnTo>
                    <a:cubicBezTo>
                      <a:pt x="985948" y="410504"/>
                      <a:pt x="984997" y="400360"/>
                      <a:pt x="978023" y="394654"/>
                    </a:cubicBezTo>
                    <a:close/>
                    <a:moveTo>
                      <a:pt x="706679" y="72591"/>
                    </a:moveTo>
                    <a:lnTo>
                      <a:pt x="792266" y="72591"/>
                    </a:lnTo>
                    <a:lnTo>
                      <a:pt x="792266" y="241864"/>
                    </a:lnTo>
                    <a:lnTo>
                      <a:pt x="706679" y="171492"/>
                    </a:lnTo>
                    <a:lnTo>
                      <a:pt x="706679" y="72591"/>
                    </a:lnTo>
                    <a:close/>
                    <a:moveTo>
                      <a:pt x="310123" y="950974"/>
                    </a:moveTo>
                    <a:lnTo>
                      <a:pt x="310123" y="667267"/>
                    </a:lnTo>
                    <a:lnTo>
                      <a:pt x="435335" y="667267"/>
                    </a:lnTo>
                    <a:lnTo>
                      <a:pt x="435335" y="950974"/>
                    </a:lnTo>
                    <a:lnTo>
                      <a:pt x="310123" y="950974"/>
                    </a:lnTo>
                    <a:close/>
                    <a:moveTo>
                      <a:pt x="831890" y="937661"/>
                    </a:moveTo>
                    <a:cubicBezTo>
                      <a:pt x="831890" y="944951"/>
                      <a:pt x="825233" y="950657"/>
                      <a:pt x="817309" y="950657"/>
                    </a:cubicBezTo>
                    <a:lnTo>
                      <a:pt x="468619" y="950657"/>
                    </a:lnTo>
                    <a:lnTo>
                      <a:pt x="468619" y="650466"/>
                    </a:lnTo>
                    <a:cubicBezTo>
                      <a:pt x="468619" y="641274"/>
                      <a:pt x="461011" y="633983"/>
                      <a:pt x="452135" y="633983"/>
                    </a:cubicBezTo>
                    <a:lnTo>
                      <a:pt x="293640" y="633983"/>
                    </a:lnTo>
                    <a:cubicBezTo>
                      <a:pt x="284447" y="633983"/>
                      <a:pt x="277156" y="641591"/>
                      <a:pt x="277156" y="650466"/>
                    </a:cubicBezTo>
                    <a:lnTo>
                      <a:pt x="277156" y="950974"/>
                    </a:lnTo>
                    <a:lnTo>
                      <a:pt x="166527" y="950974"/>
                    </a:lnTo>
                    <a:cubicBezTo>
                      <a:pt x="158285" y="950974"/>
                      <a:pt x="151945" y="945268"/>
                      <a:pt x="151945" y="937978"/>
                    </a:cubicBezTo>
                    <a:lnTo>
                      <a:pt x="151945" y="441252"/>
                    </a:lnTo>
                    <a:lnTo>
                      <a:pt x="491759" y="162934"/>
                    </a:lnTo>
                    <a:lnTo>
                      <a:pt x="831890" y="441252"/>
                    </a:lnTo>
                    <a:lnTo>
                      <a:pt x="831890" y="937661"/>
                    </a:lnTo>
                    <a:close/>
                    <a:moveTo>
                      <a:pt x="906383" y="459321"/>
                    </a:moveTo>
                    <a:lnTo>
                      <a:pt x="502220" y="128382"/>
                    </a:lnTo>
                    <a:cubicBezTo>
                      <a:pt x="499050" y="125846"/>
                      <a:pt x="495563" y="124578"/>
                      <a:pt x="491759" y="124578"/>
                    </a:cubicBezTo>
                    <a:cubicBezTo>
                      <a:pt x="487955" y="124578"/>
                      <a:pt x="484151" y="125846"/>
                      <a:pt x="481298" y="128382"/>
                    </a:cubicBezTo>
                    <a:lnTo>
                      <a:pt x="77135" y="459321"/>
                    </a:lnTo>
                    <a:lnTo>
                      <a:pt x="39096" y="409870"/>
                    </a:lnTo>
                    <a:lnTo>
                      <a:pt x="491759" y="38039"/>
                    </a:lnTo>
                    <a:lnTo>
                      <a:pt x="944422" y="409870"/>
                    </a:lnTo>
                    <a:lnTo>
                      <a:pt x="906383" y="459321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957057E3-F62A-F247-B782-5C433A4CB63C}"/>
                  </a:ext>
                </a:extLst>
              </p:cNvPr>
              <p:cNvSpPr/>
              <p:nvPr/>
            </p:nvSpPr>
            <p:spPr>
              <a:xfrm>
                <a:off x="1951118" y="6354983"/>
                <a:ext cx="151848" cy="231086"/>
              </a:xfrm>
              <a:custGeom>
                <a:avLst/>
                <a:gdLst>
                  <a:gd name="connsiteX0" fmla="*/ 16493 w 151848"/>
                  <a:gd name="connsiteY0" fmla="*/ 231087 h 231086"/>
                  <a:gd name="connsiteX1" fmla="*/ 135365 w 151848"/>
                  <a:gd name="connsiteY1" fmla="*/ 231087 h 231086"/>
                  <a:gd name="connsiteX2" fmla="*/ 151848 w 151848"/>
                  <a:gd name="connsiteY2" fmla="*/ 214603 h 231086"/>
                  <a:gd name="connsiteX3" fmla="*/ 151848 w 151848"/>
                  <a:gd name="connsiteY3" fmla="*/ 16483 h 231086"/>
                  <a:gd name="connsiteX4" fmla="*/ 135365 w 151848"/>
                  <a:gd name="connsiteY4" fmla="*/ 0 h 231086"/>
                  <a:gd name="connsiteX5" fmla="*/ 16493 w 151848"/>
                  <a:gd name="connsiteY5" fmla="*/ 0 h 231086"/>
                  <a:gd name="connsiteX6" fmla="*/ 10 w 151848"/>
                  <a:gd name="connsiteY6" fmla="*/ 16483 h 231086"/>
                  <a:gd name="connsiteX7" fmla="*/ 10 w 151848"/>
                  <a:gd name="connsiteY7" fmla="*/ 214603 h 231086"/>
                  <a:gd name="connsiteX8" fmla="*/ 16493 w 151848"/>
                  <a:gd name="connsiteY8" fmla="*/ 231087 h 231086"/>
                  <a:gd name="connsiteX9" fmla="*/ 32977 w 151848"/>
                  <a:gd name="connsiteY9" fmla="*/ 32967 h 231086"/>
                  <a:gd name="connsiteX10" fmla="*/ 118564 w 151848"/>
                  <a:gd name="connsiteY10" fmla="*/ 32967 h 231086"/>
                  <a:gd name="connsiteX11" fmla="*/ 118564 w 151848"/>
                  <a:gd name="connsiteY11" fmla="*/ 197803 h 231086"/>
                  <a:gd name="connsiteX12" fmla="*/ 32977 w 151848"/>
                  <a:gd name="connsiteY12" fmla="*/ 197803 h 231086"/>
                  <a:gd name="connsiteX13" fmla="*/ 32977 w 151848"/>
                  <a:gd name="connsiteY13" fmla="*/ 32967 h 2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848" h="231086">
                    <a:moveTo>
                      <a:pt x="16493" y="231087"/>
                    </a:moveTo>
                    <a:lnTo>
                      <a:pt x="135365" y="231087"/>
                    </a:lnTo>
                    <a:cubicBezTo>
                      <a:pt x="144557" y="231087"/>
                      <a:pt x="151848" y="223479"/>
                      <a:pt x="151848" y="214603"/>
                    </a:cubicBezTo>
                    <a:lnTo>
                      <a:pt x="151848" y="16483"/>
                    </a:lnTo>
                    <a:cubicBezTo>
                      <a:pt x="151848" y="7291"/>
                      <a:pt x="144240" y="0"/>
                      <a:pt x="135365" y="0"/>
                    </a:cubicBezTo>
                    <a:lnTo>
                      <a:pt x="16493" y="0"/>
                    </a:lnTo>
                    <a:cubicBezTo>
                      <a:pt x="7300" y="0"/>
                      <a:pt x="10" y="7608"/>
                      <a:pt x="10" y="16483"/>
                    </a:cubicBezTo>
                    <a:lnTo>
                      <a:pt x="10" y="214603"/>
                    </a:lnTo>
                    <a:cubicBezTo>
                      <a:pt x="-307" y="223479"/>
                      <a:pt x="7300" y="231087"/>
                      <a:pt x="16493" y="231087"/>
                    </a:cubicBezTo>
                    <a:close/>
                    <a:moveTo>
                      <a:pt x="32977" y="32967"/>
                    </a:moveTo>
                    <a:lnTo>
                      <a:pt x="118564" y="32967"/>
                    </a:lnTo>
                    <a:lnTo>
                      <a:pt x="118564" y="197803"/>
                    </a:lnTo>
                    <a:lnTo>
                      <a:pt x="32977" y="197803"/>
                    </a:lnTo>
                    <a:lnTo>
                      <a:pt x="32977" y="32967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C986D70-779D-324D-AE4A-6DD66782DCED}"/>
              </a:ext>
            </a:extLst>
          </p:cNvPr>
          <p:cNvGrpSpPr/>
          <p:nvPr/>
        </p:nvGrpSpPr>
        <p:grpSpPr>
          <a:xfrm>
            <a:off x="8822326" y="1372397"/>
            <a:ext cx="1195327" cy="1195327"/>
            <a:chOff x="8822326" y="1244801"/>
            <a:chExt cx="1195327" cy="119532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4551C99-FF85-5F47-846E-D2896DD83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8DDBF13-C487-E64E-9DD8-6C53F489C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54229" y="1529869"/>
              <a:ext cx="731520" cy="73152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40C8CED-08EF-2748-BCC7-9DE069C6E679}"/>
              </a:ext>
            </a:extLst>
          </p:cNvPr>
          <p:cNvGrpSpPr/>
          <p:nvPr/>
        </p:nvGrpSpPr>
        <p:grpSpPr>
          <a:xfrm>
            <a:off x="3967841" y="2980315"/>
            <a:ext cx="1195327" cy="1195327"/>
            <a:chOff x="3967841" y="2852719"/>
            <a:chExt cx="1195327" cy="119532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615264E-5780-E449-B6DE-FB424705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8E71920-D3A6-4549-AF11-FEBD5F15A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0007" t="19240" r="20934" b="15897"/>
            <a:stretch/>
          </p:blipFill>
          <p:spPr>
            <a:xfrm>
              <a:off x="4177521" y="3024276"/>
              <a:ext cx="775966" cy="852212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7542D25-3F2F-6D45-94C3-0F9B39A37946}"/>
              </a:ext>
            </a:extLst>
          </p:cNvPr>
          <p:cNvGrpSpPr/>
          <p:nvPr/>
        </p:nvGrpSpPr>
        <p:grpSpPr>
          <a:xfrm>
            <a:off x="731518" y="2980315"/>
            <a:ext cx="1195327" cy="1195327"/>
            <a:chOff x="731518" y="2852719"/>
            <a:chExt cx="1195327" cy="119532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D92D5C4-7AA5-8142-B33E-96251B871B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59D71B16-197E-8744-ACF0-D1388346D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1413" t="20946" r="19367" b="19415"/>
            <a:stretch/>
          </p:blipFill>
          <p:spPr>
            <a:xfrm>
              <a:off x="945480" y="3069006"/>
              <a:ext cx="767402" cy="762753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1CC406D-1476-3645-A066-3E4A1593EC52}"/>
              </a:ext>
            </a:extLst>
          </p:cNvPr>
          <p:cNvGrpSpPr/>
          <p:nvPr/>
        </p:nvGrpSpPr>
        <p:grpSpPr>
          <a:xfrm>
            <a:off x="5586003" y="2980315"/>
            <a:ext cx="1195327" cy="1195327"/>
            <a:chOff x="5586003" y="2852719"/>
            <a:chExt cx="1195327" cy="119532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C82F39-97CA-B649-900B-8F606C2C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03AFDD7-4D9D-D641-AD56-591A438F5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7553" t="11548" r="6816" b="17622"/>
            <a:stretch/>
          </p:blipFill>
          <p:spPr>
            <a:xfrm>
              <a:off x="5720762" y="3084622"/>
              <a:ext cx="925808" cy="731520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66ED00-C505-5B46-AA96-6097C14178FE}"/>
              </a:ext>
            </a:extLst>
          </p:cNvPr>
          <p:cNvGrpSpPr/>
          <p:nvPr/>
        </p:nvGrpSpPr>
        <p:grpSpPr>
          <a:xfrm>
            <a:off x="7204164" y="1372397"/>
            <a:ext cx="1195327" cy="1195327"/>
            <a:chOff x="7204164" y="1244801"/>
            <a:chExt cx="1195327" cy="119532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7B97437-CBAA-C847-91AD-244023FDE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4A04D348-B691-AC4C-BB6B-656ACC4C9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4890" t="16829" r="23046" b="18728"/>
            <a:stretch/>
          </p:blipFill>
          <p:spPr>
            <a:xfrm>
              <a:off x="7457573" y="1416359"/>
              <a:ext cx="731520" cy="90545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668531-C372-3343-9EA2-FBE67839F41E}"/>
              </a:ext>
            </a:extLst>
          </p:cNvPr>
          <p:cNvGrpSpPr/>
          <p:nvPr/>
        </p:nvGrpSpPr>
        <p:grpSpPr>
          <a:xfrm>
            <a:off x="3967841" y="4588234"/>
            <a:ext cx="1195327" cy="1195327"/>
            <a:chOff x="3967841" y="4460638"/>
            <a:chExt cx="1195327" cy="119532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11C85E2-6525-BC42-9DBA-79F627102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C42F2453-ACAC-1F45-B726-4AD747E19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21251" y="4714048"/>
              <a:ext cx="688507" cy="688507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DEE143-8BAA-C349-B19F-0ACCFEEA7103}"/>
              </a:ext>
            </a:extLst>
          </p:cNvPr>
          <p:cNvGrpSpPr/>
          <p:nvPr/>
        </p:nvGrpSpPr>
        <p:grpSpPr>
          <a:xfrm>
            <a:off x="2349680" y="4588234"/>
            <a:ext cx="1195327" cy="1195327"/>
            <a:chOff x="2349680" y="4460638"/>
            <a:chExt cx="1195327" cy="1195327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5468C40-F9AD-D34F-B8B4-1008A6149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D082A210-47E7-2545-B0F2-2FEF32D5D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27303" y="4738261"/>
              <a:ext cx="640080" cy="64008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142D90A-8C8E-2543-991E-62A946BD365C}"/>
              </a:ext>
            </a:extLst>
          </p:cNvPr>
          <p:cNvGrpSpPr/>
          <p:nvPr/>
        </p:nvGrpSpPr>
        <p:grpSpPr>
          <a:xfrm>
            <a:off x="3967841" y="1372397"/>
            <a:ext cx="1195327" cy="1195327"/>
            <a:chOff x="3967841" y="1244801"/>
            <a:chExt cx="1195327" cy="119532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614E68-8734-7A4B-80EE-6AE256A10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7221C1A-0FE5-CE44-9397-D32411D71C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2329" y="1476704"/>
              <a:ext cx="946351" cy="731520"/>
              <a:chOff x="-2102827" y="3318094"/>
              <a:chExt cx="647266" cy="500330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1C5666D-79F5-1744-946E-4FEF2894B2F2}"/>
                  </a:ext>
                </a:extLst>
              </p:cNvPr>
              <p:cNvSpPr/>
              <p:nvPr/>
            </p:nvSpPr>
            <p:spPr>
              <a:xfrm>
                <a:off x="-1789500" y="3438097"/>
                <a:ext cx="333939" cy="380327"/>
              </a:xfrm>
              <a:custGeom>
                <a:avLst/>
                <a:gdLst>
                  <a:gd name="connsiteX0" fmla="*/ 218923 w 629488"/>
                  <a:gd name="connsiteY0" fmla="*/ 716583 h 716929"/>
                  <a:gd name="connsiteX1" fmla="*/ 217399 w 629488"/>
                  <a:gd name="connsiteY1" fmla="*/ 716583 h 716929"/>
                  <a:gd name="connsiteX2" fmla="*/ 176251 w 629488"/>
                  <a:gd name="connsiteY2" fmla="*/ 697381 h 716929"/>
                  <a:gd name="connsiteX3" fmla="*/ 122606 w 629488"/>
                  <a:gd name="connsiteY3" fmla="*/ 637336 h 716929"/>
                  <a:gd name="connsiteX4" fmla="*/ 125654 w 629488"/>
                  <a:gd name="connsiteY4" fmla="*/ 534618 h 716929"/>
                  <a:gd name="connsiteX5" fmla="*/ 181737 w 629488"/>
                  <a:gd name="connsiteY5" fmla="*/ 478535 h 716929"/>
                  <a:gd name="connsiteX6" fmla="*/ 181737 w 629488"/>
                  <a:gd name="connsiteY6" fmla="*/ 402335 h 716929"/>
                  <a:gd name="connsiteX7" fmla="*/ 99441 w 629488"/>
                  <a:gd name="connsiteY7" fmla="*/ 484631 h 716929"/>
                  <a:gd name="connsiteX8" fmla="*/ 17145 w 629488"/>
                  <a:gd name="connsiteY8" fmla="*/ 484631 h 716929"/>
                  <a:gd name="connsiteX9" fmla="*/ 17145 w 629488"/>
                  <a:gd name="connsiteY9" fmla="*/ 402335 h 716929"/>
                  <a:gd name="connsiteX10" fmla="*/ 137541 w 629488"/>
                  <a:gd name="connsiteY10" fmla="*/ 281939 h 716929"/>
                  <a:gd name="connsiteX11" fmla="*/ 198501 w 629488"/>
                  <a:gd name="connsiteY11" fmla="*/ 241096 h 716929"/>
                  <a:gd name="connsiteX12" fmla="*/ 228067 w 629488"/>
                  <a:gd name="connsiteY12" fmla="*/ 231648 h 716929"/>
                  <a:gd name="connsiteX13" fmla="*/ 182042 w 629488"/>
                  <a:gd name="connsiteY13" fmla="*/ 131673 h 716929"/>
                  <a:gd name="connsiteX14" fmla="*/ 313716 w 629488"/>
                  <a:gd name="connsiteY14" fmla="*/ 0 h 716929"/>
                  <a:gd name="connsiteX15" fmla="*/ 445389 w 629488"/>
                  <a:gd name="connsiteY15" fmla="*/ 131673 h 716929"/>
                  <a:gd name="connsiteX16" fmla="*/ 399669 w 629488"/>
                  <a:gd name="connsiteY16" fmla="*/ 231343 h 716929"/>
                  <a:gd name="connsiteX17" fmla="*/ 431064 w 629488"/>
                  <a:gd name="connsiteY17" fmla="*/ 241401 h 716929"/>
                  <a:gd name="connsiteX18" fmla="*/ 492024 w 629488"/>
                  <a:gd name="connsiteY18" fmla="*/ 282244 h 716929"/>
                  <a:gd name="connsiteX19" fmla="*/ 612420 w 629488"/>
                  <a:gd name="connsiteY19" fmla="*/ 402640 h 716929"/>
                  <a:gd name="connsiteX20" fmla="*/ 629489 w 629488"/>
                  <a:gd name="connsiteY20" fmla="*/ 443788 h 716929"/>
                  <a:gd name="connsiteX21" fmla="*/ 612420 w 629488"/>
                  <a:gd name="connsiteY21" fmla="*/ 484936 h 716929"/>
                  <a:gd name="connsiteX22" fmla="*/ 528905 w 629488"/>
                  <a:gd name="connsiteY22" fmla="*/ 484936 h 716929"/>
                  <a:gd name="connsiteX23" fmla="*/ 445389 w 629488"/>
                  <a:gd name="connsiteY23" fmla="*/ 402335 h 716929"/>
                  <a:gd name="connsiteX24" fmla="*/ 445389 w 629488"/>
                  <a:gd name="connsiteY24" fmla="*/ 476401 h 716929"/>
                  <a:gd name="connsiteX25" fmla="*/ 503911 w 629488"/>
                  <a:gd name="connsiteY25" fmla="*/ 534923 h 716929"/>
                  <a:gd name="connsiteX26" fmla="*/ 506959 w 629488"/>
                  <a:gd name="connsiteY26" fmla="*/ 637640 h 716929"/>
                  <a:gd name="connsiteX27" fmla="*/ 453314 w 629488"/>
                  <a:gd name="connsiteY27" fmla="*/ 697686 h 716929"/>
                  <a:gd name="connsiteX28" fmla="*/ 412471 w 629488"/>
                  <a:gd name="connsiteY28" fmla="*/ 716888 h 716929"/>
                  <a:gd name="connsiteX29" fmla="*/ 370409 w 629488"/>
                  <a:gd name="connsiteY29" fmla="*/ 700124 h 716929"/>
                  <a:gd name="connsiteX30" fmla="*/ 353645 w 629488"/>
                  <a:gd name="connsiteY30" fmla="*/ 659891 h 716929"/>
                  <a:gd name="connsiteX31" fmla="*/ 370409 w 629488"/>
                  <a:gd name="connsiteY31" fmla="*/ 619657 h 716929"/>
                  <a:gd name="connsiteX32" fmla="*/ 389916 w 629488"/>
                  <a:gd name="connsiteY32" fmla="*/ 600150 h 716929"/>
                  <a:gd name="connsiteX33" fmla="*/ 363703 w 629488"/>
                  <a:gd name="connsiteY33" fmla="*/ 574242 h 716929"/>
                  <a:gd name="connsiteX34" fmla="*/ 357912 w 629488"/>
                  <a:gd name="connsiteY34" fmla="*/ 575156 h 716929"/>
                  <a:gd name="connsiteX35" fmla="*/ 270434 w 629488"/>
                  <a:gd name="connsiteY35" fmla="*/ 575156 h 716929"/>
                  <a:gd name="connsiteX36" fmla="*/ 264643 w 629488"/>
                  <a:gd name="connsiteY36" fmla="*/ 574242 h 716929"/>
                  <a:gd name="connsiteX37" fmla="*/ 239344 w 629488"/>
                  <a:gd name="connsiteY37" fmla="*/ 599540 h 716929"/>
                  <a:gd name="connsiteX38" fmla="*/ 258852 w 629488"/>
                  <a:gd name="connsiteY38" fmla="*/ 619048 h 716929"/>
                  <a:gd name="connsiteX39" fmla="*/ 275616 w 629488"/>
                  <a:gd name="connsiteY39" fmla="*/ 659281 h 716929"/>
                  <a:gd name="connsiteX40" fmla="*/ 258852 w 629488"/>
                  <a:gd name="connsiteY40" fmla="*/ 699515 h 716929"/>
                  <a:gd name="connsiteX41" fmla="*/ 218923 w 629488"/>
                  <a:gd name="connsiteY41" fmla="*/ 716583 h 716929"/>
                  <a:gd name="connsiteX42" fmla="*/ 199720 w 629488"/>
                  <a:gd name="connsiteY42" fmla="*/ 511758 h 716929"/>
                  <a:gd name="connsiteX43" fmla="*/ 151257 w 629488"/>
                  <a:gd name="connsiteY43" fmla="*/ 560221 h 716929"/>
                  <a:gd name="connsiteX44" fmla="*/ 149733 w 629488"/>
                  <a:gd name="connsiteY44" fmla="*/ 612952 h 716929"/>
                  <a:gd name="connsiteX45" fmla="*/ 203378 w 629488"/>
                  <a:gd name="connsiteY45" fmla="*/ 672997 h 716929"/>
                  <a:gd name="connsiteX46" fmla="*/ 218313 w 629488"/>
                  <a:gd name="connsiteY46" fmla="*/ 680007 h 716929"/>
                  <a:gd name="connsiteX47" fmla="*/ 233553 w 629488"/>
                  <a:gd name="connsiteY47" fmla="*/ 673911 h 716929"/>
                  <a:gd name="connsiteX48" fmla="*/ 233553 w 629488"/>
                  <a:gd name="connsiteY48" fmla="*/ 644651 h 716929"/>
                  <a:gd name="connsiteX49" fmla="*/ 201244 w 629488"/>
                  <a:gd name="connsiteY49" fmla="*/ 612342 h 716929"/>
                  <a:gd name="connsiteX50" fmla="*/ 201244 w 629488"/>
                  <a:gd name="connsiteY50" fmla="*/ 586739 h 716929"/>
                  <a:gd name="connsiteX51" fmla="*/ 238125 w 629488"/>
                  <a:gd name="connsiteY51" fmla="*/ 549858 h 716929"/>
                  <a:gd name="connsiteX52" fmla="*/ 199720 w 629488"/>
                  <a:gd name="connsiteY52" fmla="*/ 511758 h 716929"/>
                  <a:gd name="connsiteX53" fmla="*/ 390525 w 629488"/>
                  <a:gd name="connsiteY53" fmla="*/ 549553 h 716929"/>
                  <a:gd name="connsiteX54" fmla="*/ 427711 w 629488"/>
                  <a:gd name="connsiteY54" fmla="*/ 586739 h 716929"/>
                  <a:gd name="connsiteX55" fmla="*/ 427711 w 629488"/>
                  <a:gd name="connsiteY55" fmla="*/ 612342 h 716929"/>
                  <a:gd name="connsiteX56" fmla="*/ 395402 w 629488"/>
                  <a:gd name="connsiteY56" fmla="*/ 644651 h 716929"/>
                  <a:gd name="connsiteX57" fmla="*/ 395402 w 629488"/>
                  <a:gd name="connsiteY57" fmla="*/ 673911 h 716929"/>
                  <a:gd name="connsiteX58" fmla="*/ 410642 w 629488"/>
                  <a:gd name="connsiteY58" fmla="*/ 680007 h 716929"/>
                  <a:gd name="connsiteX59" fmla="*/ 425577 w 629488"/>
                  <a:gd name="connsiteY59" fmla="*/ 672997 h 716929"/>
                  <a:gd name="connsiteX60" fmla="*/ 479222 w 629488"/>
                  <a:gd name="connsiteY60" fmla="*/ 612952 h 716929"/>
                  <a:gd name="connsiteX61" fmla="*/ 477698 w 629488"/>
                  <a:gd name="connsiteY61" fmla="*/ 560221 h 716929"/>
                  <a:gd name="connsiteX62" fmla="*/ 427711 w 629488"/>
                  <a:gd name="connsiteY62" fmla="*/ 510844 h 716929"/>
                  <a:gd name="connsiteX63" fmla="*/ 390525 w 629488"/>
                  <a:gd name="connsiteY63" fmla="*/ 549553 h 716929"/>
                  <a:gd name="connsiteX64" fmla="*/ 278054 w 629488"/>
                  <a:gd name="connsiteY64" fmla="*/ 538885 h 716929"/>
                  <a:gd name="connsiteX65" fmla="*/ 350292 w 629488"/>
                  <a:gd name="connsiteY65" fmla="*/ 538885 h 716929"/>
                  <a:gd name="connsiteX66" fmla="*/ 408204 w 629488"/>
                  <a:gd name="connsiteY66" fmla="*/ 478840 h 716929"/>
                  <a:gd name="connsiteX67" fmla="*/ 408204 w 629488"/>
                  <a:gd name="connsiteY67" fmla="*/ 433425 h 716929"/>
                  <a:gd name="connsiteX68" fmla="*/ 217704 w 629488"/>
                  <a:gd name="connsiteY68" fmla="*/ 433425 h 716929"/>
                  <a:gd name="connsiteX69" fmla="*/ 217704 w 629488"/>
                  <a:gd name="connsiteY69" fmla="*/ 478535 h 716929"/>
                  <a:gd name="connsiteX70" fmla="*/ 278054 w 629488"/>
                  <a:gd name="connsiteY70" fmla="*/ 538885 h 716929"/>
                  <a:gd name="connsiteX71" fmla="*/ 426492 w 629488"/>
                  <a:gd name="connsiteY71" fmla="*/ 340461 h 716929"/>
                  <a:gd name="connsiteX72" fmla="*/ 439293 w 629488"/>
                  <a:gd name="connsiteY72" fmla="*/ 345642 h 716929"/>
                  <a:gd name="connsiteX73" fmla="*/ 553898 w 629488"/>
                  <a:gd name="connsiteY73" fmla="*/ 459028 h 716929"/>
                  <a:gd name="connsiteX74" fmla="*/ 553898 w 629488"/>
                  <a:gd name="connsiteY74" fmla="*/ 459028 h 716929"/>
                  <a:gd name="connsiteX75" fmla="*/ 586207 w 629488"/>
                  <a:gd name="connsiteY75" fmla="*/ 459028 h 716929"/>
                  <a:gd name="connsiteX76" fmla="*/ 592608 w 629488"/>
                  <a:gd name="connsiteY76" fmla="*/ 443483 h 716929"/>
                  <a:gd name="connsiteX77" fmla="*/ 586207 w 629488"/>
                  <a:gd name="connsiteY77" fmla="*/ 427938 h 716929"/>
                  <a:gd name="connsiteX78" fmla="*/ 465811 w 629488"/>
                  <a:gd name="connsiteY78" fmla="*/ 307543 h 716929"/>
                  <a:gd name="connsiteX79" fmla="*/ 358521 w 629488"/>
                  <a:gd name="connsiteY79" fmla="*/ 263042 h 716929"/>
                  <a:gd name="connsiteX80" fmla="*/ 270129 w 629488"/>
                  <a:gd name="connsiteY80" fmla="*/ 263042 h 716929"/>
                  <a:gd name="connsiteX81" fmla="*/ 162840 w 629488"/>
                  <a:gd name="connsiteY81" fmla="*/ 307543 h 716929"/>
                  <a:gd name="connsiteX82" fmla="*/ 42443 w 629488"/>
                  <a:gd name="connsiteY82" fmla="*/ 427938 h 716929"/>
                  <a:gd name="connsiteX83" fmla="*/ 42443 w 629488"/>
                  <a:gd name="connsiteY83" fmla="*/ 459028 h 716929"/>
                  <a:gd name="connsiteX84" fmla="*/ 73533 w 629488"/>
                  <a:gd name="connsiteY84" fmla="*/ 459028 h 716929"/>
                  <a:gd name="connsiteX85" fmla="*/ 186919 w 629488"/>
                  <a:gd name="connsiteY85" fmla="*/ 345642 h 716929"/>
                  <a:gd name="connsiteX86" fmla="*/ 206731 w 629488"/>
                  <a:gd name="connsiteY86" fmla="*/ 341680 h 716929"/>
                  <a:gd name="connsiteX87" fmla="*/ 218008 w 629488"/>
                  <a:gd name="connsiteY87" fmla="*/ 358444 h 716929"/>
                  <a:gd name="connsiteX88" fmla="*/ 218008 w 629488"/>
                  <a:gd name="connsiteY88" fmla="*/ 396849 h 716929"/>
                  <a:gd name="connsiteX89" fmla="*/ 408509 w 629488"/>
                  <a:gd name="connsiteY89" fmla="*/ 396849 h 716929"/>
                  <a:gd name="connsiteX90" fmla="*/ 408509 w 629488"/>
                  <a:gd name="connsiteY90" fmla="*/ 358444 h 716929"/>
                  <a:gd name="connsiteX91" fmla="*/ 419786 w 629488"/>
                  <a:gd name="connsiteY91" fmla="*/ 341680 h 716929"/>
                  <a:gd name="connsiteX92" fmla="*/ 426492 w 629488"/>
                  <a:gd name="connsiteY92" fmla="*/ 340461 h 716929"/>
                  <a:gd name="connsiteX93" fmla="*/ 313106 w 629488"/>
                  <a:gd name="connsiteY93" fmla="*/ 227076 h 716929"/>
                  <a:gd name="connsiteX94" fmla="*/ 406375 w 629488"/>
                  <a:gd name="connsiteY94" fmla="*/ 150876 h 716929"/>
                  <a:gd name="connsiteX95" fmla="*/ 313106 w 629488"/>
                  <a:gd name="connsiteY95" fmla="*/ 121615 h 716929"/>
                  <a:gd name="connsiteX96" fmla="*/ 219837 w 629488"/>
                  <a:gd name="connsiteY96" fmla="*/ 150876 h 716929"/>
                  <a:gd name="connsiteX97" fmla="*/ 313106 w 629488"/>
                  <a:gd name="connsiteY97" fmla="*/ 227076 h 716929"/>
                  <a:gd name="connsiteX98" fmla="*/ 313106 w 629488"/>
                  <a:gd name="connsiteY98" fmla="*/ 36576 h 716929"/>
                  <a:gd name="connsiteX99" fmla="*/ 221056 w 629488"/>
                  <a:gd name="connsiteY99" fmla="*/ 107594 h 716929"/>
                  <a:gd name="connsiteX100" fmla="*/ 313106 w 629488"/>
                  <a:gd name="connsiteY100" fmla="*/ 85344 h 716929"/>
                  <a:gd name="connsiteX101" fmla="*/ 405156 w 629488"/>
                  <a:gd name="connsiteY101" fmla="*/ 107594 h 716929"/>
                  <a:gd name="connsiteX102" fmla="*/ 313106 w 629488"/>
                  <a:gd name="connsiteY102" fmla="*/ 36576 h 71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29488" h="716929">
                    <a:moveTo>
                      <a:pt x="218923" y="716583"/>
                    </a:moveTo>
                    <a:cubicBezTo>
                      <a:pt x="218313" y="716583"/>
                      <a:pt x="217704" y="716583"/>
                      <a:pt x="217399" y="716583"/>
                    </a:cubicBezTo>
                    <a:cubicBezTo>
                      <a:pt x="201854" y="715974"/>
                      <a:pt x="186919" y="709268"/>
                      <a:pt x="176251" y="697381"/>
                    </a:cubicBezTo>
                    <a:lnTo>
                      <a:pt x="122606" y="637336"/>
                    </a:lnTo>
                    <a:cubicBezTo>
                      <a:pt x="96393" y="607770"/>
                      <a:pt x="97612" y="562660"/>
                      <a:pt x="125654" y="534618"/>
                    </a:cubicBezTo>
                    <a:lnTo>
                      <a:pt x="181737" y="478535"/>
                    </a:lnTo>
                    <a:lnTo>
                      <a:pt x="181737" y="402335"/>
                    </a:lnTo>
                    <a:lnTo>
                      <a:pt x="99441" y="484631"/>
                    </a:lnTo>
                    <a:cubicBezTo>
                      <a:pt x="76581" y="507491"/>
                      <a:pt x="39700" y="507491"/>
                      <a:pt x="17145" y="484631"/>
                    </a:cubicBezTo>
                    <a:cubicBezTo>
                      <a:pt x="-5715" y="461771"/>
                      <a:pt x="-5715" y="424890"/>
                      <a:pt x="17145" y="402335"/>
                    </a:cubicBezTo>
                    <a:lnTo>
                      <a:pt x="137541" y="281939"/>
                    </a:lnTo>
                    <a:cubicBezTo>
                      <a:pt x="155220" y="264261"/>
                      <a:pt x="175641" y="250545"/>
                      <a:pt x="198501" y="241096"/>
                    </a:cubicBezTo>
                    <a:cubicBezTo>
                      <a:pt x="208255" y="237134"/>
                      <a:pt x="218008" y="233781"/>
                      <a:pt x="228067" y="231648"/>
                    </a:cubicBezTo>
                    <a:cubicBezTo>
                      <a:pt x="199720" y="207568"/>
                      <a:pt x="182042" y="171602"/>
                      <a:pt x="182042" y="131673"/>
                    </a:cubicBezTo>
                    <a:cubicBezTo>
                      <a:pt x="182042" y="59131"/>
                      <a:pt x="241173" y="0"/>
                      <a:pt x="313716" y="0"/>
                    </a:cubicBezTo>
                    <a:cubicBezTo>
                      <a:pt x="386258" y="0"/>
                      <a:pt x="445389" y="59131"/>
                      <a:pt x="445389" y="131673"/>
                    </a:cubicBezTo>
                    <a:cubicBezTo>
                      <a:pt x="445389" y="171297"/>
                      <a:pt x="427711" y="206959"/>
                      <a:pt x="399669" y="231343"/>
                    </a:cubicBezTo>
                    <a:cubicBezTo>
                      <a:pt x="410337" y="233781"/>
                      <a:pt x="421005" y="237134"/>
                      <a:pt x="431064" y="241401"/>
                    </a:cubicBezTo>
                    <a:cubicBezTo>
                      <a:pt x="453924" y="250850"/>
                      <a:pt x="474650" y="264566"/>
                      <a:pt x="492024" y="282244"/>
                    </a:cubicBezTo>
                    <a:lnTo>
                      <a:pt x="612420" y="402640"/>
                    </a:lnTo>
                    <a:cubicBezTo>
                      <a:pt x="623393" y="413613"/>
                      <a:pt x="629489" y="428243"/>
                      <a:pt x="629489" y="443788"/>
                    </a:cubicBezTo>
                    <a:cubicBezTo>
                      <a:pt x="629489" y="459333"/>
                      <a:pt x="623393" y="473963"/>
                      <a:pt x="612420" y="484936"/>
                    </a:cubicBezTo>
                    <a:cubicBezTo>
                      <a:pt x="589865" y="507491"/>
                      <a:pt x="551460" y="507491"/>
                      <a:pt x="528905" y="484936"/>
                    </a:cubicBezTo>
                    <a:lnTo>
                      <a:pt x="445389" y="402335"/>
                    </a:lnTo>
                    <a:lnTo>
                      <a:pt x="445389" y="476401"/>
                    </a:lnTo>
                    <a:lnTo>
                      <a:pt x="503911" y="534923"/>
                    </a:lnTo>
                    <a:cubicBezTo>
                      <a:pt x="531953" y="562964"/>
                      <a:pt x="533172" y="608075"/>
                      <a:pt x="506959" y="637640"/>
                    </a:cubicBezTo>
                    <a:lnTo>
                      <a:pt x="453314" y="697686"/>
                    </a:lnTo>
                    <a:cubicBezTo>
                      <a:pt x="442951" y="709268"/>
                      <a:pt x="428016" y="716279"/>
                      <a:pt x="412471" y="716888"/>
                    </a:cubicBezTo>
                    <a:cubicBezTo>
                      <a:pt x="396926" y="717498"/>
                      <a:pt x="381381" y="711402"/>
                      <a:pt x="370409" y="700124"/>
                    </a:cubicBezTo>
                    <a:cubicBezTo>
                      <a:pt x="359741" y="689456"/>
                      <a:pt x="353645" y="675131"/>
                      <a:pt x="353645" y="659891"/>
                    </a:cubicBezTo>
                    <a:cubicBezTo>
                      <a:pt x="353645" y="644651"/>
                      <a:pt x="359436" y="630325"/>
                      <a:pt x="370409" y="619657"/>
                    </a:cubicBezTo>
                    <a:lnTo>
                      <a:pt x="389916" y="600150"/>
                    </a:lnTo>
                    <a:lnTo>
                      <a:pt x="363703" y="574242"/>
                    </a:lnTo>
                    <a:cubicBezTo>
                      <a:pt x="361874" y="574852"/>
                      <a:pt x="360045" y="575156"/>
                      <a:pt x="357912" y="575156"/>
                    </a:cubicBezTo>
                    <a:lnTo>
                      <a:pt x="270434" y="575156"/>
                    </a:lnTo>
                    <a:cubicBezTo>
                      <a:pt x="268605" y="575156"/>
                      <a:pt x="266472" y="574852"/>
                      <a:pt x="264643" y="574242"/>
                    </a:cubicBezTo>
                    <a:lnTo>
                      <a:pt x="239344" y="599540"/>
                    </a:lnTo>
                    <a:lnTo>
                      <a:pt x="258852" y="619048"/>
                    </a:lnTo>
                    <a:cubicBezTo>
                      <a:pt x="269520" y="629716"/>
                      <a:pt x="275616" y="644041"/>
                      <a:pt x="275616" y="659281"/>
                    </a:cubicBezTo>
                    <a:cubicBezTo>
                      <a:pt x="275616" y="674521"/>
                      <a:pt x="269824" y="688847"/>
                      <a:pt x="258852" y="699515"/>
                    </a:cubicBezTo>
                    <a:cubicBezTo>
                      <a:pt x="248488" y="710487"/>
                      <a:pt x="233858" y="716583"/>
                      <a:pt x="218923" y="716583"/>
                    </a:cubicBezTo>
                    <a:close/>
                    <a:moveTo>
                      <a:pt x="199720" y="511758"/>
                    </a:moveTo>
                    <a:lnTo>
                      <a:pt x="151257" y="560221"/>
                    </a:lnTo>
                    <a:cubicBezTo>
                      <a:pt x="136932" y="574547"/>
                      <a:pt x="136322" y="597712"/>
                      <a:pt x="149733" y="612952"/>
                    </a:cubicBezTo>
                    <a:lnTo>
                      <a:pt x="203378" y="672997"/>
                    </a:lnTo>
                    <a:cubicBezTo>
                      <a:pt x="207340" y="677264"/>
                      <a:pt x="212522" y="679703"/>
                      <a:pt x="218313" y="680007"/>
                    </a:cubicBezTo>
                    <a:cubicBezTo>
                      <a:pt x="224104" y="680312"/>
                      <a:pt x="229591" y="677874"/>
                      <a:pt x="233553" y="673911"/>
                    </a:cubicBezTo>
                    <a:cubicBezTo>
                      <a:pt x="241478" y="665987"/>
                      <a:pt x="241478" y="652576"/>
                      <a:pt x="233553" y="644651"/>
                    </a:cubicBezTo>
                    <a:lnTo>
                      <a:pt x="201244" y="612342"/>
                    </a:lnTo>
                    <a:cubicBezTo>
                      <a:pt x="194234" y="605332"/>
                      <a:pt x="194234" y="593749"/>
                      <a:pt x="201244" y="586739"/>
                    </a:cubicBezTo>
                    <a:lnTo>
                      <a:pt x="238125" y="549858"/>
                    </a:lnTo>
                    <a:lnTo>
                      <a:pt x="199720" y="511758"/>
                    </a:lnTo>
                    <a:close/>
                    <a:moveTo>
                      <a:pt x="390525" y="549553"/>
                    </a:moveTo>
                    <a:lnTo>
                      <a:pt x="427711" y="586739"/>
                    </a:lnTo>
                    <a:cubicBezTo>
                      <a:pt x="434721" y="593749"/>
                      <a:pt x="434721" y="605332"/>
                      <a:pt x="427711" y="612342"/>
                    </a:cubicBezTo>
                    <a:lnTo>
                      <a:pt x="395402" y="644651"/>
                    </a:lnTo>
                    <a:cubicBezTo>
                      <a:pt x="387477" y="652576"/>
                      <a:pt x="387477" y="665987"/>
                      <a:pt x="395402" y="673911"/>
                    </a:cubicBezTo>
                    <a:cubicBezTo>
                      <a:pt x="399365" y="677874"/>
                      <a:pt x="404851" y="680007"/>
                      <a:pt x="410642" y="680007"/>
                    </a:cubicBezTo>
                    <a:cubicBezTo>
                      <a:pt x="416433" y="679703"/>
                      <a:pt x="421615" y="677264"/>
                      <a:pt x="425577" y="672997"/>
                    </a:cubicBezTo>
                    <a:lnTo>
                      <a:pt x="479222" y="612952"/>
                    </a:lnTo>
                    <a:cubicBezTo>
                      <a:pt x="492633" y="597712"/>
                      <a:pt x="492024" y="574547"/>
                      <a:pt x="477698" y="560221"/>
                    </a:cubicBezTo>
                    <a:lnTo>
                      <a:pt x="427711" y="510844"/>
                    </a:lnTo>
                    <a:lnTo>
                      <a:pt x="390525" y="549553"/>
                    </a:lnTo>
                    <a:close/>
                    <a:moveTo>
                      <a:pt x="278054" y="538885"/>
                    </a:moveTo>
                    <a:lnTo>
                      <a:pt x="350292" y="538885"/>
                    </a:lnTo>
                    <a:lnTo>
                      <a:pt x="408204" y="478840"/>
                    </a:lnTo>
                    <a:lnTo>
                      <a:pt x="408204" y="433425"/>
                    </a:lnTo>
                    <a:lnTo>
                      <a:pt x="217704" y="433425"/>
                    </a:lnTo>
                    <a:lnTo>
                      <a:pt x="217704" y="478535"/>
                    </a:lnTo>
                    <a:lnTo>
                      <a:pt x="278054" y="538885"/>
                    </a:lnTo>
                    <a:close/>
                    <a:moveTo>
                      <a:pt x="426492" y="340461"/>
                    </a:moveTo>
                    <a:cubicBezTo>
                      <a:pt x="431064" y="340461"/>
                      <a:pt x="435941" y="342290"/>
                      <a:pt x="439293" y="345642"/>
                    </a:cubicBezTo>
                    <a:lnTo>
                      <a:pt x="553898" y="459028"/>
                    </a:lnTo>
                    <a:cubicBezTo>
                      <a:pt x="553898" y="459028"/>
                      <a:pt x="553898" y="459028"/>
                      <a:pt x="553898" y="459028"/>
                    </a:cubicBezTo>
                    <a:cubicBezTo>
                      <a:pt x="562433" y="467562"/>
                      <a:pt x="577368" y="467562"/>
                      <a:pt x="586207" y="459028"/>
                    </a:cubicBezTo>
                    <a:cubicBezTo>
                      <a:pt x="590474" y="454761"/>
                      <a:pt x="592608" y="449274"/>
                      <a:pt x="592608" y="443483"/>
                    </a:cubicBezTo>
                    <a:cubicBezTo>
                      <a:pt x="592608" y="437692"/>
                      <a:pt x="590474" y="432206"/>
                      <a:pt x="586207" y="427938"/>
                    </a:cubicBezTo>
                    <a:lnTo>
                      <a:pt x="465811" y="307543"/>
                    </a:lnTo>
                    <a:cubicBezTo>
                      <a:pt x="437160" y="278891"/>
                      <a:pt x="399060" y="263042"/>
                      <a:pt x="358521" y="263042"/>
                    </a:cubicBezTo>
                    <a:lnTo>
                      <a:pt x="270129" y="263042"/>
                    </a:lnTo>
                    <a:cubicBezTo>
                      <a:pt x="229591" y="263042"/>
                      <a:pt x="191491" y="278891"/>
                      <a:pt x="162840" y="307543"/>
                    </a:cubicBezTo>
                    <a:lnTo>
                      <a:pt x="42443" y="427938"/>
                    </a:lnTo>
                    <a:cubicBezTo>
                      <a:pt x="33909" y="436473"/>
                      <a:pt x="33909" y="450493"/>
                      <a:pt x="42443" y="459028"/>
                    </a:cubicBezTo>
                    <a:cubicBezTo>
                      <a:pt x="50978" y="467562"/>
                      <a:pt x="64999" y="467562"/>
                      <a:pt x="73533" y="459028"/>
                    </a:cubicBezTo>
                    <a:lnTo>
                      <a:pt x="186919" y="345642"/>
                    </a:lnTo>
                    <a:cubicBezTo>
                      <a:pt x="192100" y="340461"/>
                      <a:pt x="200025" y="338937"/>
                      <a:pt x="206731" y="341680"/>
                    </a:cubicBezTo>
                    <a:cubicBezTo>
                      <a:pt x="213436" y="344423"/>
                      <a:pt x="218008" y="351129"/>
                      <a:pt x="218008" y="358444"/>
                    </a:cubicBezTo>
                    <a:lnTo>
                      <a:pt x="218008" y="396849"/>
                    </a:lnTo>
                    <a:lnTo>
                      <a:pt x="408509" y="396849"/>
                    </a:lnTo>
                    <a:lnTo>
                      <a:pt x="408509" y="358444"/>
                    </a:lnTo>
                    <a:cubicBezTo>
                      <a:pt x="408509" y="351129"/>
                      <a:pt x="412776" y="344423"/>
                      <a:pt x="419786" y="341680"/>
                    </a:cubicBezTo>
                    <a:cubicBezTo>
                      <a:pt x="421615" y="340766"/>
                      <a:pt x="424053" y="340461"/>
                      <a:pt x="426492" y="340461"/>
                    </a:cubicBezTo>
                    <a:close/>
                    <a:moveTo>
                      <a:pt x="313106" y="227076"/>
                    </a:moveTo>
                    <a:cubicBezTo>
                      <a:pt x="359131" y="227076"/>
                      <a:pt x="397536" y="194157"/>
                      <a:pt x="406375" y="150876"/>
                    </a:cubicBezTo>
                    <a:cubicBezTo>
                      <a:pt x="378943" y="131673"/>
                      <a:pt x="346939" y="121615"/>
                      <a:pt x="313106" y="121615"/>
                    </a:cubicBezTo>
                    <a:cubicBezTo>
                      <a:pt x="279273" y="121615"/>
                      <a:pt x="247269" y="131673"/>
                      <a:pt x="219837" y="150876"/>
                    </a:cubicBezTo>
                    <a:cubicBezTo>
                      <a:pt x="228676" y="194157"/>
                      <a:pt x="267081" y="227076"/>
                      <a:pt x="313106" y="227076"/>
                    </a:cubicBezTo>
                    <a:close/>
                    <a:moveTo>
                      <a:pt x="313106" y="36576"/>
                    </a:moveTo>
                    <a:cubicBezTo>
                      <a:pt x="268910" y="36576"/>
                      <a:pt x="231724" y="66751"/>
                      <a:pt x="221056" y="107594"/>
                    </a:cubicBezTo>
                    <a:cubicBezTo>
                      <a:pt x="249403" y="92964"/>
                      <a:pt x="280492" y="85344"/>
                      <a:pt x="313106" y="85344"/>
                    </a:cubicBezTo>
                    <a:cubicBezTo>
                      <a:pt x="345720" y="85344"/>
                      <a:pt x="377114" y="92964"/>
                      <a:pt x="405156" y="107594"/>
                    </a:cubicBezTo>
                    <a:cubicBezTo>
                      <a:pt x="394488" y="66751"/>
                      <a:pt x="357302" y="36576"/>
                      <a:pt x="313106" y="36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FDF81A59-612F-FD42-85F4-6E9A59C5BABD}"/>
                  </a:ext>
                </a:extLst>
              </p:cNvPr>
              <p:cNvSpPr/>
              <p:nvPr/>
            </p:nvSpPr>
            <p:spPr>
              <a:xfrm>
                <a:off x="-2102827" y="3318094"/>
                <a:ext cx="332934" cy="499984"/>
              </a:xfrm>
              <a:custGeom>
                <a:avLst/>
                <a:gdLst>
                  <a:gd name="connsiteX0" fmla="*/ 602900 w 627592"/>
                  <a:gd name="connsiteY0" fmla="*/ 446274 h 942487"/>
                  <a:gd name="connsiteX1" fmla="*/ 602900 w 627592"/>
                  <a:gd name="connsiteY1" fmla="*/ 446274 h 942487"/>
                  <a:gd name="connsiteX2" fmla="*/ 542549 w 627592"/>
                  <a:gd name="connsiteY2" fmla="*/ 386839 h 942487"/>
                  <a:gd name="connsiteX3" fmla="*/ 466959 w 627592"/>
                  <a:gd name="connsiteY3" fmla="*/ 312772 h 942487"/>
                  <a:gd name="connsiteX4" fmla="*/ 406303 w 627592"/>
                  <a:gd name="connsiteY4" fmla="*/ 288998 h 942487"/>
                  <a:gd name="connsiteX5" fmla="*/ 370947 w 627592"/>
                  <a:gd name="connsiteY5" fmla="*/ 288084 h 942487"/>
                  <a:gd name="connsiteX6" fmla="*/ 416971 w 627592"/>
                  <a:gd name="connsiteY6" fmla="*/ 255775 h 942487"/>
                  <a:gd name="connsiteX7" fmla="*/ 459034 w 627592"/>
                  <a:gd name="connsiteY7" fmla="*/ 149400 h 942487"/>
                  <a:gd name="connsiteX8" fmla="*/ 458119 w 627592"/>
                  <a:gd name="connsiteY8" fmla="*/ 137513 h 942487"/>
                  <a:gd name="connsiteX9" fmla="*/ 459034 w 627592"/>
                  <a:gd name="connsiteY9" fmla="*/ 137817 h 942487"/>
                  <a:gd name="connsiteX10" fmla="*/ 527919 w 627592"/>
                  <a:gd name="connsiteY10" fmla="*/ 157020 h 942487"/>
                  <a:gd name="connsiteX11" fmla="*/ 605033 w 627592"/>
                  <a:gd name="connsiteY11" fmla="*/ 137513 h 942487"/>
                  <a:gd name="connsiteX12" fmla="*/ 621492 w 627592"/>
                  <a:gd name="connsiteY12" fmla="*/ 126540 h 942487"/>
                  <a:gd name="connsiteX13" fmla="*/ 608996 w 627592"/>
                  <a:gd name="connsiteY13" fmla="*/ 110995 h 942487"/>
                  <a:gd name="connsiteX14" fmla="*/ 508716 w 627592"/>
                  <a:gd name="connsiteY14" fmla="*/ 32052 h 942487"/>
                  <a:gd name="connsiteX15" fmla="*/ 418191 w 627592"/>
                  <a:gd name="connsiteY15" fmla="*/ 47597 h 942487"/>
                  <a:gd name="connsiteX16" fmla="*/ 375214 w 627592"/>
                  <a:gd name="connsiteY16" fmla="*/ 15593 h 942487"/>
                  <a:gd name="connsiteX17" fmla="*/ 303891 w 627592"/>
                  <a:gd name="connsiteY17" fmla="*/ 48 h 942487"/>
                  <a:gd name="connsiteX18" fmla="*/ 196906 w 627592"/>
                  <a:gd name="connsiteY18" fmla="*/ 48511 h 942487"/>
                  <a:gd name="connsiteX19" fmla="*/ 110647 w 627592"/>
                  <a:gd name="connsiteY19" fmla="*/ 33271 h 942487"/>
                  <a:gd name="connsiteX20" fmla="*/ 15245 w 627592"/>
                  <a:gd name="connsiteY20" fmla="*/ 114348 h 942487"/>
                  <a:gd name="connsiteX21" fmla="*/ 7015 w 627592"/>
                  <a:gd name="connsiteY21" fmla="*/ 130502 h 942487"/>
                  <a:gd name="connsiteX22" fmla="*/ 24084 w 627592"/>
                  <a:gd name="connsiteY22" fmla="*/ 139341 h 942487"/>
                  <a:gd name="connsiteX23" fmla="*/ 87787 w 627592"/>
                  <a:gd name="connsiteY23" fmla="*/ 158544 h 942487"/>
                  <a:gd name="connsiteX24" fmla="*/ 157891 w 627592"/>
                  <a:gd name="connsiteY24" fmla="*/ 141170 h 942487"/>
                  <a:gd name="connsiteX25" fmla="*/ 157586 w 627592"/>
                  <a:gd name="connsiteY25" fmla="*/ 152753 h 942487"/>
                  <a:gd name="connsiteX26" fmla="*/ 203306 w 627592"/>
                  <a:gd name="connsiteY26" fmla="*/ 260042 h 942487"/>
                  <a:gd name="connsiteX27" fmla="*/ 245369 w 627592"/>
                  <a:gd name="connsiteY27" fmla="*/ 288693 h 942487"/>
                  <a:gd name="connsiteX28" fmla="*/ 220070 w 627592"/>
                  <a:gd name="connsiteY28" fmla="*/ 289303 h 942487"/>
                  <a:gd name="connsiteX29" fmla="*/ 159415 w 627592"/>
                  <a:gd name="connsiteY29" fmla="*/ 313077 h 942487"/>
                  <a:gd name="connsiteX30" fmla="*/ 83825 w 627592"/>
                  <a:gd name="connsiteY30" fmla="*/ 387143 h 942487"/>
                  <a:gd name="connsiteX31" fmla="*/ 23779 w 627592"/>
                  <a:gd name="connsiteY31" fmla="*/ 446579 h 942487"/>
                  <a:gd name="connsiteX32" fmla="*/ 5 w 627592"/>
                  <a:gd name="connsiteY32" fmla="*/ 492299 h 942487"/>
                  <a:gd name="connsiteX33" fmla="*/ 27437 w 627592"/>
                  <a:gd name="connsiteY33" fmla="*/ 545030 h 942487"/>
                  <a:gd name="connsiteX34" fmla="*/ 80777 w 627592"/>
                  <a:gd name="connsiteY34" fmla="*/ 571547 h 942487"/>
                  <a:gd name="connsiteX35" fmla="*/ 126497 w 627592"/>
                  <a:gd name="connsiteY35" fmla="*/ 544420 h 942487"/>
                  <a:gd name="connsiteX36" fmla="*/ 129545 w 627592"/>
                  <a:gd name="connsiteY36" fmla="*/ 540458 h 942487"/>
                  <a:gd name="connsiteX37" fmla="*/ 95712 w 627592"/>
                  <a:gd name="connsiteY37" fmla="*/ 717241 h 942487"/>
                  <a:gd name="connsiteX38" fmla="*/ 92054 w 627592"/>
                  <a:gd name="connsiteY38" fmla="*/ 737053 h 942487"/>
                  <a:gd name="connsiteX39" fmla="*/ 112171 w 627592"/>
                  <a:gd name="connsiteY39" fmla="*/ 738577 h 942487"/>
                  <a:gd name="connsiteX40" fmla="*/ 170693 w 627592"/>
                  <a:gd name="connsiteY40" fmla="*/ 743149 h 942487"/>
                  <a:gd name="connsiteX41" fmla="*/ 170998 w 627592"/>
                  <a:gd name="connsiteY41" fmla="*/ 771495 h 942487"/>
                  <a:gd name="connsiteX42" fmla="*/ 170388 w 627592"/>
                  <a:gd name="connsiteY42" fmla="*/ 872689 h 942487"/>
                  <a:gd name="connsiteX43" fmla="*/ 185628 w 627592"/>
                  <a:gd name="connsiteY43" fmla="*/ 924809 h 942487"/>
                  <a:gd name="connsiteX44" fmla="*/ 239273 w 627592"/>
                  <a:gd name="connsiteY44" fmla="*/ 942488 h 942487"/>
                  <a:gd name="connsiteX45" fmla="*/ 290784 w 627592"/>
                  <a:gd name="connsiteY45" fmla="*/ 925419 h 942487"/>
                  <a:gd name="connsiteX46" fmla="*/ 306329 w 627592"/>
                  <a:gd name="connsiteY46" fmla="*/ 870860 h 942487"/>
                  <a:gd name="connsiteX47" fmla="*/ 305719 w 627592"/>
                  <a:gd name="connsiteY47" fmla="*/ 772105 h 942487"/>
                  <a:gd name="connsiteX48" fmla="*/ 306024 w 627592"/>
                  <a:gd name="connsiteY48" fmla="*/ 744063 h 942487"/>
                  <a:gd name="connsiteX49" fmla="*/ 321569 w 627592"/>
                  <a:gd name="connsiteY49" fmla="*/ 744063 h 942487"/>
                  <a:gd name="connsiteX50" fmla="*/ 321874 w 627592"/>
                  <a:gd name="connsiteY50" fmla="*/ 771800 h 942487"/>
                  <a:gd name="connsiteX51" fmla="*/ 321264 w 627592"/>
                  <a:gd name="connsiteY51" fmla="*/ 870860 h 942487"/>
                  <a:gd name="connsiteX52" fmla="*/ 336809 w 627592"/>
                  <a:gd name="connsiteY52" fmla="*/ 925419 h 942487"/>
                  <a:gd name="connsiteX53" fmla="*/ 387711 w 627592"/>
                  <a:gd name="connsiteY53" fmla="*/ 942488 h 942487"/>
                  <a:gd name="connsiteX54" fmla="*/ 388320 w 627592"/>
                  <a:gd name="connsiteY54" fmla="*/ 942488 h 942487"/>
                  <a:gd name="connsiteX55" fmla="*/ 441965 w 627592"/>
                  <a:gd name="connsiteY55" fmla="*/ 924809 h 942487"/>
                  <a:gd name="connsiteX56" fmla="*/ 457205 w 627592"/>
                  <a:gd name="connsiteY56" fmla="*/ 872689 h 942487"/>
                  <a:gd name="connsiteX57" fmla="*/ 456595 w 627592"/>
                  <a:gd name="connsiteY57" fmla="*/ 771191 h 942487"/>
                  <a:gd name="connsiteX58" fmla="*/ 456900 w 627592"/>
                  <a:gd name="connsiteY58" fmla="*/ 742844 h 942487"/>
                  <a:gd name="connsiteX59" fmla="*/ 515422 w 627592"/>
                  <a:gd name="connsiteY59" fmla="*/ 738272 h 942487"/>
                  <a:gd name="connsiteX60" fmla="*/ 535539 w 627592"/>
                  <a:gd name="connsiteY60" fmla="*/ 736748 h 942487"/>
                  <a:gd name="connsiteX61" fmla="*/ 531881 w 627592"/>
                  <a:gd name="connsiteY61" fmla="*/ 716936 h 942487"/>
                  <a:gd name="connsiteX62" fmla="*/ 498048 w 627592"/>
                  <a:gd name="connsiteY62" fmla="*/ 540153 h 942487"/>
                  <a:gd name="connsiteX63" fmla="*/ 501096 w 627592"/>
                  <a:gd name="connsiteY63" fmla="*/ 544115 h 942487"/>
                  <a:gd name="connsiteX64" fmla="*/ 546816 w 627592"/>
                  <a:gd name="connsiteY64" fmla="*/ 571242 h 942487"/>
                  <a:gd name="connsiteX65" fmla="*/ 600156 w 627592"/>
                  <a:gd name="connsiteY65" fmla="*/ 544725 h 942487"/>
                  <a:gd name="connsiteX66" fmla="*/ 627588 w 627592"/>
                  <a:gd name="connsiteY66" fmla="*/ 491994 h 942487"/>
                  <a:gd name="connsiteX67" fmla="*/ 602900 w 627592"/>
                  <a:gd name="connsiteY67" fmla="*/ 446274 h 942487"/>
                  <a:gd name="connsiteX68" fmla="*/ 194162 w 627592"/>
                  <a:gd name="connsiteY68" fmla="*/ 151838 h 942487"/>
                  <a:gd name="connsiteX69" fmla="*/ 199649 w 627592"/>
                  <a:gd name="connsiteY69" fmla="*/ 115567 h 942487"/>
                  <a:gd name="connsiteX70" fmla="*/ 200563 w 627592"/>
                  <a:gd name="connsiteY70" fmla="*/ 112824 h 942487"/>
                  <a:gd name="connsiteX71" fmla="*/ 200563 w 627592"/>
                  <a:gd name="connsiteY71" fmla="*/ 111910 h 942487"/>
                  <a:gd name="connsiteX72" fmla="*/ 202697 w 627592"/>
                  <a:gd name="connsiteY72" fmla="*/ 102461 h 942487"/>
                  <a:gd name="connsiteX73" fmla="*/ 184714 w 627592"/>
                  <a:gd name="connsiteY73" fmla="*/ 88440 h 942487"/>
                  <a:gd name="connsiteX74" fmla="*/ 174655 w 627592"/>
                  <a:gd name="connsiteY74" fmla="*/ 93317 h 942487"/>
                  <a:gd name="connsiteX75" fmla="*/ 88092 w 627592"/>
                  <a:gd name="connsiteY75" fmla="*/ 121358 h 942487"/>
                  <a:gd name="connsiteX76" fmla="*/ 57612 w 627592"/>
                  <a:gd name="connsiteY76" fmla="*/ 114043 h 942487"/>
                  <a:gd name="connsiteX77" fmla="*/ 119182 w 627592"/>
                  <a:gd name="connsiteY77" fmla="*/ 68018 h 942487"/>
                  <a:gd name="connsiteX78" fmla="*/ 189590 w 627592"/>
                  <a:gd name="connsiteY78" fmla="*/ 86611 h 942487"/>
                  <a:gd name="connsiteX79" fmla="*/ 204526 w 627592"/>
                  <a:gd name="connsiteY79" fmla="*/ 98498 h 942487"/>
                  <a:gd name="connsiteX80" fmla="*/ 215803 w 627592"/>
                  <a:gd name="connsiteY80" fmla="*/ 82954 h 942487"/>
                  <a:gd name="connsiteX81" fmla="*/ 305415 w 627592"/>
                  <a:gd name="connsiteY81" fmla="*/ 35710 h 942487"/>
                  <a:gd name="connsiteX82" fmla="*/ 400512 w 627592"/>
                  <a:gd name="connsiteY82" fmla="*/ 81734 h 942487"/>
                  <a:gd name="connsiteX83" fmla="*/ 411180 w 627592"/>
                  <a:gd name="connsiteY83" fmla="*/ 96060 h 942487"/>
                  <a:gd name="connsiteX84" fmla="*/ 425811 w 627592"/>
                  <a:gd name="connsiteY84" fmla="*/ 85697 h 942487"/>
                  <a:gd name="connsiteX85" fmla="*/ 499572 w 627592"/>
                  <a:gd name="connsiteY85" fmla="*/ 66190 h 942487"/>
                  <a:gd name="connsiteX86" fmla="*/ 566933 w 627592"/>
                  <a:gd name="connsiteY86" fmla="*/ 115872 h 942487"/>
                  <a:gd name="connsiteX87" fmla="*/ 472445 w 627592"/>
                  <a:gd name="connsiteY87" fmla="*/ 102766 h 942487"/>
                  <a:gd name="connsiteX88" fmla="*/ 441965 w 627592"/>
                  <a:gd name="connsiteY88" fmla="*/ 92098 h 942487"/>
                  <a:gd name="connsiteX89" fmla="*/ 430078 w 627592"/>
                  <a:gd name="connsiteY89" fmla="*/ 91488 h 942487"/>
                  <a:gd name="connsiteX90" fmla="*/ 417581 w 627592"/>
                  <a:gd name="connsiteY90" fmla="*/ 113434 h 942487"/>
                  <a:gd name="connsiteX91" fmla="*/ 417886 w 627592"/>
                  <a:gd name="connsiteY91" fmla="*/ 115262 h 942487"/>
                  <a:gd name="connsiteX92" fmla="*/ 423067 w 627592"/>
                  <a:gd name="connsiteY92" fmla="*/ 148790 h 942487"/>
                  <a:gd name="connsiteX93" fmla="*/ 391063 w 627592"/>
                  <a:gd name="connsiteY93" fmla="*/ 229562 h 942487"/>
                  <a:gd name="connsiteX94" fmla="*/ 311511 w 627592"/>
                  <a:gd name="connsiteY94" fmla="*/ 264309 h 942487"/>
                  <a:gd name="connsiteX95" fmla="*/ 228910 w 627592"/>
                  <a:gd name="connsiteY95" fmla="*/ 232610 h 942487"/>
                  <a:gd name="connsiteX96" fmla="*/ 194162 w 627592"/>
                  <a:gd name="connsiteY96" fmla="*/ 151838 h 942487"/>
                  <a:gd name="connsiteX97" fmla="*/ 573334 w 627592"/>
                  <a:gd name="connsiteY97" fmla="*/ 519122 h 942487"/>
                  <a:gd name="connsiteX98" fmla="*/ 547731 w 627592"/>
                  <a:gd name="connsiteY98" fmla="*/ 534971 h 942487"/>
                  <a:gd name="connsiteX99" fmla="*/ 528833 w 627592"/>
                  <a:gd name="connsiteY99" fmla="*/ 521255 h 942487"/>
                  <a:gd name="connsiteX100" fmla="*/ 509326 w 627592"/>
                  <a:gd name="connsiteY100" fmla="*/ 493518 h 942487"/>
                  <a:gd name="connsiteX101" fmla="*/ 500182 w 627592"/>
                  <a:gd name="connsiteY101" fmla="*/ 479802 h 942487"/>
                  <a:gd name="connsiteX102" fmla="*/ 489514 w 627592"/>
                  <a:gd name="connsiteY102" fmla="*/ 464258 h 942487"/>
                  <a:gd name="connsiteX103" fmla="*/ 474274 w 627592"/>
                  <a:gd name="connsiteY103" fmla="*/ 475230 h 942487"/>
                  <a:gd name="connsiteX104" fmla="*/ 466044 w 627592"/>
                  <a:gd name="connsiteY104" fmla="*/ 481326 h 942487"/>
                  <a:gd name="connsiteX105" fmla="*/ 451109 w 627592"/>
                  <a:gd name="connsiteY105" fmla="*/ 492299 h 942487"/>
                  <a:gd name="connsiteX106" fmla="*/ 456291 w 627592"/>
                  <a:gd name="connsiteY106" fmla="*/ 520036 h 942487"/>
                  <a:gd name="connsiteX107" fmla="*/ 491343 w 627592"/>
                  <a:gd name="connsiteY107" fmla="*/ 703830 h 942487"/>
                  <a:gd name="connsiteX108" fmla="*/ 436479 w 627592"/>
                  <a:gd name="connsiteY108" fmla="*/ 708402 h 942487"/>
                  <a:gd name="connsiteX109" fmla="*/ 419715 w 627592"/>
                  <a:gd name="connsiteY109" fmla="*/ 709621 h 942487"/>
                  <a:gd name="connsiteX110" fmla="*/ 419715 w 627592"/>
                  <a:gd name="connsiteY110" fmla="*/ 726385 h 942487"/>
                  <a:gd name="connsiteX111" fmla="*/ 419410 w 627592"/>
                  <a:gd name="connsiteY111" fmla="*/ 771191 h 942487"/>
                  <a:gd name="connsiteX112" fmla="*/ 420019 w 627592"/>
                  <a:gd name="connsiteY112" fmla="*/ 874213 h 942487"/>
                  <a:gd name="connsiteX113" fmla="*/ 414838 w 627592"/>
                  <a:gd name="connsiteY113" fmla="*/ 899816 h 942487"/>
                  <a:gd name="connsiteX114" fmla="*/ 387406 w 627592"/>
                  <a:gd name="connsiteY114" fmla="*/ 906522 h 942487"/>
                  <a:gd name="connsiteX115" fmla="*/ 362412 w 627592"/>
                  <a:gd name="connsiteY115" fmla="*/ 900426 h 942487"/>
                  <a:gd name="connsiteX116" fmla="*/ 356926 w 627592"/>
                  <a:gd name="connsiteY116" fmla="*/ 872384 h 942487"/>
                  <a:gd name="connsiteX117" fmla="*/ 357535 w 627592"/>
                  <a:gd name="connsiteY117" fmla="*/ 771800 h 942487"/>
                  <a:gd name="connsiteX118" fmla="*/ 357231 w 627592"/>
                  <a:gd name="connsiteY118" fmla="*/ 726080 h 942487"/>
                  <a:gd name="connsiteX119" fmla="*/ 357231 w 627592"/>
                  <a:gd name="connsiteY119" fmla="*/ 707792 h 942487"/>
                  <a:gd name="connsiteX120" fmla="*/ 269143 w 627592"/>
                  <a:gd name="connsiteY120" fmla="*/ 707792 h 942487"/>
                  <a:gd name="connsiteX121" fmla="*/ 269143 w 627592"/>
                  <a:gd name="connsiteY121" fmla="*/ 726080 h 942487"/>
                  <a:gd name="connsiteX122" fmla="*/ 268838 w 627592"/>
                  <a:gd name="connsiteY122" fmla="*/ 771800 h 942487"/>
                  <a:gd name="connsiteX123" fmla="*/ 269448 w 627592"/>
                  <a:gd name="connsiteY123" fmla="*/ 872384 h 942487"/>
                  <a:gd name="connsiteX124" fmla="*/ 263962 w 627592"/>
                  <a:gd name="connsiteY124" fmla="*/ 900426 h 942487"/>
                  <a:gd name="connsiteX125" fmla="*/ 238968 w 627592"/>
                  <a:gd name="connsiteY125" fmla="*/ 906522 h 942487"/>
                  <a:gd name="connsiteX126" fmla="*/ 211536 w 627592"/>
                  <a:gd name="connsiteY126" fmla="*/ 899816 h 942487"/>
                  <a:gd name="connsiteX127" fmla="*/ 206354 w 627592"/>
                  <a:gd name="connsiteY127" fmla="*/ 874213 h 942487"/>
                  <a:gd name="connsiteX128" fmla="*/ 206964 w 627592"/>
                  <a:gd name="connsiteY128" fmla="*/ 771191 h 942487"/>
                  <a:gd name="connsiteX129" fmla="*/ 206659 w 627592"/>
                  <a:gd name="connsiteY129" fmla="*/ 726385 h 942487"/>
                  <a:gd name="connsiteX130" fmla="*/ 206659 w 627592"/>
                  <a:gd name="connsiteY130" fmla="*/ 709621 h 942487"/>
                  <a:gd name="connsiteX131" fmla="*/ 189895 w 627592"/>
                  <a:gd name="connsiteY131" fmla="*/ 708402 h 942487"/>
                  <a:gd name="connsiteX132" fmla="*/ 135031 w 627592"/>
                  <a:gd name="connsiteY132" fmla="*/ 703830 h 942487"/>
                  <a:gd name="connsiteX133" fmla="*/ 173131 w 627592"/>
                  <a:gd name="connsiteY133" fmla="*/ 503882 h 942487"/>
                  <a:gd name="connsiteX134" fmla="*/ 175265 w 627592"/>
                  <a:gd name="connsiteY134" fmla="*/ 492604 h 942487"/>
                  <a:gd name="connsiteX135" fmla="*/ 161549 w 627592"/>
                  <a:gd name="connsiteY135" fmla="*/ 482546 h 942487"/>
                  <a:gd name="connsiteX136" fmla="*/ 152100 w 627592"/>
                  <a:gd name="connsiteY136" fmla="*/ 475840 h 942487"/>
                  <a:gd name="connsiteX137" fmla="*/ 136860 w 627592"/>
                  <a:gd name="connsiteY137" fmla="*/ 464867 h 942487"/>
                  <a:gd name="connsiteX138" fmla="*/ 126192 w 627592"/>
                  <a:gd name="connsiteY138" fmla="*/ 480412 h 942487"/>
                  <a:gd name="connsiteX139" fmla="*/ 117048 w 627592"/>
                  <a:gd name="connsiteY139" fmla="*/ 494128 h 942487"/>
                  <a:gd name="connsiteX140" fmla="*/ 97541 w 627592"/>
                  <a:gd name="connsiteY140" fmla="*/ 521865 h 942487"/>
                  <a:gd name="connsiteX141" fmla="*/ 78643 w 627592"/>
                  <a:gd name="connsiteY141" fmla="*/ 535581 h 942487"/>
                  <a:gd name="connsiteX142" fmla="*/ 53040 w 627592"/>
                  <a:gd name="connsiteY142" fmla="*/ 519731 h 942487"/>
                  <a:gd name="connsiteX143" fmla="*/ 36276 w 627592"/>
                  <a:gd name="connsiteY143" fmla="*/ 493214 h 942487"/>
                  <a:gd name="connsiteX144" fmla="*/ 48773 w 627592"/>
                  <a:gd name="connsiteY144" fmla="*/ 473402 h 942487"/>
                  <a:gd name="connsiteX145" fmla="*/ 109733 w 627592"/>
                  <a:gd name="connsiteY145" fmla="*/ 413051 h 942487"/>
                  <a:gd name="connsiteX146" fmla="*/ 184104 w 627592"/>
                  <a:gd name="connsiteY146" fmla="*/ 340204 h 942487"/>
                  <a:gd name="connsiteX147" fmla="*/ 221594 w 627592"/>
                  <a:gd name="connsiteY147" fmla="*/ 325879 h 942487"/>
                  <a:gd name="connsiteX148" fmla="*/ 299318 w 627592"/>
                  <a:gd name="connsiteY148" fmla="*/ 324659 h 942487"/>
                  <a:gd name="connsiteX149" fmla="*/ 307243 w 627592"/>
                  <a:gd name="connsiteY149" fmla="*/ 324659 h 942487"/>
                  <a:gd name="connsiteX150" fmla="*/ 313339 w 627592"/>
                  <a:gd name="connsiteY150" fmla="*/ 324659 h 942487"/>
                  <a:gd name="connsiteX151" fmla="*/ 316387 w 627592"/>
                  <a:gd name="connsiteY151" fmla="*/ 324659 h 942487"/>
                  <a:gd name="connsiteX152" fmla="*/ 327360 w 627592"/>
                  <a:gd name="connsiteY152" fmla="*/ 324659 h 942487"/>
                  <a:gd name="connsiteX153" fmla="*/ 405084 w 627592"/>
                  <a:gd name="connsiteY153" fmla="*/ 325879 h 942487"/>
                  <a:gd name="connsiteX154" fmla="*/ 442575 w 627592"/>
                  <a:gd name="connsiteY154" fmla="*/ 340204 h 942487"/>
                  <a:gd name="connsiteX155" fmla="*/ 516946 w 627592"/>
                  <a:gd name="connsiteY155" fmla="*/ 413051 h 942487"/>
                  <a:gd name="connsiteX156" fmla="*/ 577906 w 627592"/>
                  <a:gd name="connsiteY156" fmla="*/ 473402 h 942487"/>
                  <a:gd name="connsiteX157" fmla="*/ 590403 w 627592"/>
                  <a:gd name="connsiteY157" fmla="*/ 493214 h 942487"/>
                  <a:gd name="connsiteX158" fmla="*/ 573334 w 627592"/>
                  <a:gd name="connsiteY158" fmla="*/ 519122 h 94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627592" h="942487">
                    <a:moveTo>
                      <a:pt x="602900" y="446274"/>
                    </a:moveTo>
                    <a:lnTo>
                      <a:pt x="602900" y="446274"/>
                    </a:lnTo>
                    <a:cubicBezTo>
                      <a:pt x="582478" y="426767"/>
                      <a:pt x="562361" y="406346"/>
                      <a:pt x="542549" y="386839"/>
                    </a:cubicBezTo>
                    <a:cubicBezTo>
                      <a:pt x="518165" y="362150"/>
                      <a:pt x="493171" y="336851"/>
                      <a:pt x="466959" y="312772"/>
                    </a:cubicBezTo>
                    <a:cubicBezTo>
                      <a:pt x="452328" y="299056"/>
                      <a:pt x="428554" y="289912"/>
                      <a:pt x="406303" y="288998"/>
                    </a:cubicBezTo>
                    <a:cubicBezTo>
                      <a:pt x="395026" y="288693"/>
                      <a:pt x="383748" y="288388"/>
                      <a:pt x="370947" y="288084"/>
                    </a:cubicBezTo>
                    <a:cubicBezTo>
                      <a:pt x="388015" y="280464"/>
                      <a:pt x="403560" y="269491"/>
                      <a:pt x="416971" y="255775"/>
                    </a:cubicBezTo>
                    <a:cubicBezTo>
                      <a:pt x="444403" y="227124"/>
                      <a:pt x="459643" y="189329"/>
                      <a:pt x="459034" y="149400"/>
                    </a:cubicBezTo>
                    <a:cubicBezTo>
                      <a:pt x="459034" y="145742"/>
                      <a:pt x="458729" y="141780"/>
                      <a:pt x="458119" y="137513"/>
                    </a:cubicBezTo>
                    <a:cubicBezTo>
                      <a:pt x="458424" y="137513"/>
                      <a:pt x="458729" y="137817"/>
                      <a:pt x="459034" y="137817"/>
                    </a:cubicBezTo>
                    <a:cubicBezTo>
                      <a:pt x="481284" y="146047"/>
                      <a:pt x="504144" y="154581"/>
                      <a:pt x="527919" y="157020"/>
                    </a:cubicBezTo>
                    <a:cubicBezTo>
                      <a:pt x="555960" y="159763"/>
                      <a:pt x="581259" y="153362"/>
                      <a:pt x="605033" y="137513"/>
                    </a:cubicBezTo>
                    <a:lnTo>
                      <a:pt x="621492" y="126540"/>
                    </a:lnTo>
                    <a:lnTo>
                      <a:pt x="608996" y="110995"/>
                    </a:lnTo>
                    <a:cubicBezTo>
                      <a:pt x="573029" y="66190"/>
                      <a:pt x="541025" y="41196"/>
                      <a:pt x="508716" y="32052"/>
                    </a:cubicBezTo>
                    <a:cubicBezTo>
                      <a:pt x="479455" y="23822"/>
                      <a:pt x="449890" y="29004"/>
                      <a:pt x="418191" y="47597"/>
                    </a:cubicBezTo>
                    <a:cubicBezTo>
                      <a:pt x="405999" y="34490"/>
                      <a:pt x="391368" y="23518"/>
                      <a:pt x="375214" y="15593"/>
                    </a:cubicBezTo>
                    <a:cubicBezTo>
                      <a:pt x="353268" y="4620"/>
                      <a:pt x="328579" y="-561"/>
                      <a:pt x="303891" y="48"/>
                    </a:cubicBezTo>
                    <a:cubicBezTo>
                      <a:pt x="262438" y="963"/>
                      <a:pt x="224338" y="18641"/>
                      <a:pt x="196906" y="48511"/>
                    </a:cubicBezTo>
                    <a:cubicBezTo>
                      <a:pt x="170083" y="32357"/>
                      <a:pt x="139908" y="26870"/>
                      <a:pt x="110647" y="33271"/>
                    </a:cubicBezTo>
                    <a:cubicBezTo>
                      <a:pt x="71023" y="41806"/>
                      <a:pt x="37190" y="70762"/>
                      <a:pt x="15245" y="114348"/>
                    </a:cubicBezTo>
                    <a:lnTo>
                      <a:pt x="7015" y="130502"/>
                    </a:lnTo>
                    <a:lnTo>
                      <a:pt x="24084" y="139341"/>
                    </a:lnTo>
                    <a:cubicBezTo>
                      <a:pt x="44201" y="149705"/>
                      <a:pt x="61879" y="158849"/>
                      <a:pt x="87787" y="158544"/>
                    </a:cubicBezTo>
                    <a:cubicBezTo>
                      <a:pt x="106990" y="158239"/>
                      <a:pt x="128935" y="153057"/>
                      <a:pt x="157891" y="141170"/>
                    </a:cubicBezTo>
                    <a:cubicBezTo>
                      <a:pt x="157586" y="144828"/>
                      <a:pt x="157586" y="148790"/>
                      <a:pt x="157586" y="152753"/>
                    </a:cubicBezTo>
                    <a:cubicBezTo>
                      <a:pt x="157891" y="193901"/>
                      <a:pt x="174350" y="232000"/>
                      <a:pt x="203306" y="260042"/>
                    </a:cubicBezTo>
                    <a:cubicBezTo>
                      <a:pt x="215803" y="271929"/>
                      <a:pt x="230129" y="281683"/>
                      <a:pt x="245369" y="288693"/>
                    </a:cubicBezTo>
                    <a:cubicBezTo>
                      <a:pt x="236530" y="288998"/>
                      <a:pt x="228300" y="288998"/>
                      <a:pt x="220070" y="289303"/>
                    </a:cubicBezTo>
                    <a:cubicBezTo>
                      <a:pt x="197820" y="290217"/>
                      <a:pt x="174046" y="299666"/>
                      <a:pt x="159415" y="313077"/>
                    </a:cubicBezTo>
                    <a:cubicBezTo>
                      <a:pt x="133507" y="337156"/>
                      <a:pt x="108209" y="362455"/>
                      <a:pt x="83825" y="387143"/>
                    </a:cubicBezTo>
                    <a:cubicBezTo>
                      <a:pt x="64318" y="406955"/>
                      <a:pt x="43896" y="427377"/>
                      <a:pt x="23779" y="446579"/>
                    </a:cubicBezTo>
                    <a:cubicBezTo>
                      <a:pt x="7929" y="461514"/>
                      <a:pt x="309" y="476450"/>
                      <a:pt x="5" y="492299"/>
                    </a:cubicBezTo>
                    <a:cubicBezTo>
                      <a:pt x="-300" y="513940"/>
                      <a:pt x="14330" y="531923"/>
                      <a:pt x="27437" y="545030"/>
                    </a:cubicBezTo>
                    <a:cubicBezTo>
                      <a:pt x="45725" y="563622"/>
                      <a:pt x="63403" y="572461"/>
                      <a:pt x="80777" y="571547"/>
                    </a:cubicBezTo>
                    <a:cubicBezTo>
                      <a:pt x="96931" y="570633"/>
                      <a:pt x="112476" y="561489"/>
                      <a:pt x="126497" y="544420"/>
                    </a:cubicBezTo>
                    <a:cubicBezTo>
                      <a:pt x="127411" y="543201"/>
                      <a:pt x="128630" y="541677"/>
                      <a:pt x="129545" y="540458"/>
                    </a:cubicBezTo>
                    <a:cubicBezTo>
                      <a:pt x="118572" y="598369"/>
                      <a:pt x="107294" y="656891"/>
                      <a:pt x="95712" y="717241"/>
                    </a:cubicBezTo>
                    <a:lnTo>
                      <a:pt x="92054" y="737053"/>
                    </a:lnTo>
                    <a:lnTo>
                      <a:pt x="112171" y="738577"/>
                    </a:lnTo>
                    <a:cubicBezTo>
                      <a:pt x="132288" y="740101"/>
                      <a:pt x="150271" y="741625"/>
                      <a:pt x="170693" y="743149"/>
                    </a:cubicBezTo>
                    <a:cubicBezTo>
                      <a:pt x="170693" y="752598"/>
                      <a:pt x="170693" y="762351"/>
                      <a:pt x="170998" y="771495"/>
                    </a:cubicBezTo>
                    <a:cubicBezTo>
                      <a:pt x="171302" y="806547"/>
                      <a:pt x="171607" y="839466"/>
                      <a:pt x="170388" y="872689"/>
                    </a:cubicBezTo>
                    <a:cubicBezTo>
                      <a:pt x="169474" y="896158"/>
                      <a:pt x="174655" y="913227"/>
                      <a:pt x="185628" y="924809"/>
                    </a:cubicBezTo>
                    <a:cubicBezTo>
                      <a:pt x="200868" y="940659"/>
                      <a:pt x="223423" y="942488"/>
                      <a:pt x="239273" y="942488"/>
                    </a:cubicBezTo>
                    <a:cubicBezTo>
                      <a:pt x="262438" y="942488"/>
                      <a:pt x="279506" y="937001"/>
                      <a:pt x="290784" y="925419"/>
                    </a:cubicBezTo>
                    <a:cubicBezTo>
                      <a:pt x="306024" y="909569"/>
                      <a:pt x="306939" y="886710"/>
                      <a:pt x="306329" y="870860"/>
                    </a:cubicBezTo>
                    <a:cubicBezTo>
                      <a:pt x="305110" y="838551"/>
                      <a:pt x="305415" y="806243"/>
                      <a:pt x="305719" y="772105"/>
                    </a:cubicBezTo>
                    <a:cubicBezTo>
                      <a:pt x="305719" y="762961"/>
                      <a:pt x="306024" y="753512"/>
                      <a:pt x="306024" y="744063"/>
                    </a:cubicBezTo>
                    <a:lnTo>
                      <a:pt x="321569" y="744063"/>
                    </a:lnTo>
                    <a:cubicBezTo>
                      <a:pt x="321569" y="753512"/>
                      <a:pt x="321569" y="762656"/>
                      <a:pt x="321874" y="771800"/>
                    </a:cubicBezTo>
                    <a:cubicBezTo>
                      <a:pt x="322179" y="805938"/>
                      <a:pt x="322483" y="838246"/>
                      <a:pt x="321264" y="870860"/>
                    </a:cubicBezTo>
                    <a:cubicBezTo>
                      <a:pt x="320655" y="886710"/>
                      <a:pt x="321569" y="909874"/>
                      <a:pt x="336809" y="925419"/>
                    </a:cubicBezTo>
                    <a:cubicBezTo>
                      <a:pt x="348087" y="937001"/>
                      <a:pt x="364546" y="942488"/>
                      <a:pt x="387711" y="942488"/>
                    </a:cubicBezTo>
                    <a:cubicBezTo>
                      <a:pt x="388015" y="942488"/>
                      <a:pt x="388015" y="942488"/>
                      <a:pt x="388320" y="942488"/>
                    </a:cubicBezTo>
                    <a:cubicBezTo>
                      <a:pt x="404170" y="942488"/>
                      <a:pt x="426725" y="940659"/>
                      <a:pt x="441965" y="924809"/>
                    </a:cubicBezTo>
                    <a:cubicBezTo>
                      <a:pt x="453243" y="913227"/>
                      <a:pt x="458119" y="896158"/>
                      <a:pt x="457205" y="872689"/>
                    </a:cubicBezTo>
                    <a:cubicBezTo>
                      <a:pt x="455986" y="839161"/>
                      <a:pt x="456291" y="806243"/>
                      <a:pt x="456595" y="771191"/>
                    </a:cubicBezTo>
                    <a:cubicBezTo>
                      <a:pt x="456595" y="762047"/>
                      <a:pt x="456900" y="752293"/>
                      <a:pt x="456900" y="742844"/>
                    </a:cubicBezTo>
                    <a:cubicBezTo>
                      <a:pt x="477322" y="741320"/>
                      <a:pt x="495305" y="739796"/>
                      <a:pt x="515422" y="738272"/>
                    </a:cubicBezTo>
                    <a:lnTo>
                      <a:pt x="535539" y="736748"/>
                    </a:lnTo>
                    <a:lnTo>
                      <a:pt x="531881" y="716936"/>
                    </a:lnTo>
                    <a:cubicBezTo>
                      <a:pt x="520299" y="656586"/>
                      <a:pt x="509021" y="598065"/>
                      <a:pt x="498048" y="540153"/>
                    </a:cubicBezTo>
                    <a:cubicBezTo>
                      <a:pt x="498963" y="541372"/>
                      <a:pt x="500182" y="542896"/>
                      <a:pt x="501096" y="544115"/>
                    </a:cubicBezTo>
                    <a:cubicBezTo>
                      <a:pt x="515117" y="561489"/>
                      <a:pt x="530357" y="570633"/>
                      <a:pt x="546816" y="571242"/>
                    </a:cubicBezTo>
                    <a:cubicBezTo>
                      <a:pt x="564190" y="572157"/>
                      <a:pt x="581868" y="563317"/>
                      <a:pt x="600156" y="544725"/>
                    </a:cubicBezTo>
                    <a:cubicBezTo>
                      <a:pt x="612958" y="531618"/>
                      <a:pt x="627893" y="513635"/>
                      <a:pt x="627588" y="491994"/>
                    </a:cubicBezTo>
                    <a:cubicBezTo>
                      <a:pt x="626369" y="476145"/>
                      <a:pt x="618749" y="461514"/>
                      <a:pt x="602900" y="446274"/>
                    </a:cubicBezTo>
                    <a:close/>
                    <a:moveTo>
                      <a:pt x="194162" y="151838"/>
                    </a:moveTo>
                    <a:cubicBezTo>
                      <a:pt x="194162" y="139646"/>
                      <a:pt x="195686" y="127454"/>
                      <a:pt x="199649" y="115567"/>
                    </a:cubicBezTo>
                    <a:lnTo>
                      <a:pt x="200563" y="112824"/>
                    </a:lnTo>
                    <a:lnTo>
                      <a:pt x="200563" y="111910"/>
                    </a:lnTo>
                    <a:lnTo>
                      <a:pt x="202697" y="102461"/>
                    </a:lnTo>
                    <a:lnTo>
                      <a:pt x="184714" y="88440"/>
                    </a:lnTo>
                    <a:lnTo>
                      <a:pt x="174655" y="93317"/>
                    </a:lnTo>
                    <a:cubicBezTo>
                      <a:pt x="134726" y="112519"/>
                      <a:pt x="107904" y="121054"/>
                      <a:pt x="88092" y="121358"/>
                    </a:cubicBezTo>
                    <a:cubicBezTo>
                      <a:pt x="76814" y="121358"/>
                      <a:pt x="67670" y="118615"/>
                      <a:pt x="57612" y="114043"/>
                    </a:cubicBezTo>
                    <a:cubicBezTo>
                      <a:pt x="74071" y="89354"/>
                      <a:pt x="95407" y="73200"/>
                      <a:pt x="119182" y="68018"/>
                    </a:cubicBezTo>
                    <a:cubicBezTo>
                      <a:pt x="143261" y="62837"/>
                      <a:pt x="167645" y="69238"/>
                      <a:pt x="189590" y="86611"/>
                    </a:cubicBezTo>
                    <a:lnTo>
                      <a:pt x="204526" y="98498"/>
                    </a:lnTo>
                    <a:lnTo>
                      <a:pt x="215803" y="82954"/>
                    </a:lnTo>
                    <a:cubicBezTo>
                      <a:pt x="236530" y="53998"/>
                      <a:pt x="269448" y="36624"/>
                      <a:pt x="305415" y="35710"/>
                    </a:cubicBezTo>
                    <a:cubicBezTo>
                      <a:pt x="342905" y="34795"/>
                      <a:pt x="378262" y="51864"/>
                      <a:pt x="400512" y="81734"/>
                    </a:cubicBezTo>
                    <a:lnTo>
                      <a:pt x="411180" y="96060"/>
                    </a:lnTo>
                    <a:lnTo>
                      <a:pt x="425811" y="85697"/>
                    </a:lnTo>
                    <a:cubicBezTo>
                      <a:pt x="453547" y="66190"/>
                      <a:pt x="477017" y="60094"/>
                      <a:pt x="499572" y="66190"/>
                    </a:cubicBezTo>
                    <a:cubicBezTo>
                      <a:pt x="519994" y="71981"/>
                      <a:pt x="542244" y="88135"/>
                      <a:pt x="566933" y="115872"/>
                    </a:cubicBezTo>
                    <a:cubicBezTo>
                      <a:pt x="536758" y="126845"/>
                      <a:pt x="507802" y="115872"/>
                      <a:pt x="472445" y="102766"/>
                    </a:cubicBezTo>
                    <a:cubicBezTo>
                      <a:pt x="462691" y="99108"/>
                      <a:pt x="452633" y="95450"/>
                      <a:pt x="441965" y="92098"/>
                    </a:cubicBezTo>
                    <a:cubicBezTo>
                      <a:pt x="438307" y="90574"/>
                      <a:pt x="434040" y="90269"/>
                      <a:pt x="430078" y="91488"/>
                    </a:cubicBezTo>
                    <a:cubicBezTo>
                      <a:pt x="421848" y="93926"/>
                      <a:pt x="415143" y="102156"/>
                      <a:pt x="417581" y="113434"/>
                    </a:cubicBezTo>
                    <a:cubicBezTo>
                      <a:pt x="417581" y="113738"/>
                      <a:pt x="417886" y="114348"/>
                      <a:pt x="417886" y="115262"/>
                    </a:cubicBezTo>
                    <a:cubicBezTo>
                      <a:pt x="421239" y="130502"/>
                      <a:pt x="423067" y="141780"/>
                      <a:pt x="423067" y="148790"/>
                    </a:cubicBezTo>
                    <a:cubicBezTo>
                      <a:pt x="423372" y="179270"/>
                      <a:pt x="412095" y="207921"/>
                      <a:pt x="391063" y="229562"/>
                    </a:cubicBezTo>
                    <a:cubicBezTo>
                      <a:pt x="370032" y="251203"/>
                      <a:pt x="341991" y="263700"/>
                      <a:pt x="311511" y="264309"/>
                    </a:cubicBezTo>
                    <a:cubicBezTo>
                      <a:pt x="280116" y="265224"/>
                      <a:pt x="250855" y="253946"/>
                      <a:pt x="228910" y="232610"/>
                    </a:cubicBezTo>
                    <a:cubicBezTo>
                      <a:pt x="206659" y="212493"/>
                      <a:pt x="194467" y="183537"/>
                      <a:pt x="194162" y="151838"/>
                    </a:cubicBezTo>
                    <a:close/>
                    <a:moveTo>
                      <a:pt x="573334" y="519122"/>
                    </a:moveTo>
                    <a:cubicBezTo>
                      <a:pt x="562971" y="529790"/>
                      <a:pt x="554131" y="535276"/>
                      <a:pt x="547731" y="534971"/>
                    </a:cubicBezTo>
                    <a:cubicBezTo>
                      <a:pt x="541025" y="534666"/>
                      <a:pt x="533710" y="527351"/>
                      <a:pt x="528833" y="521255"/>
                    </a:cubicBezTo>
                    <a:cubicBezTo>
                      <a:pt x="521823" y="512721"/>
                      <a:pt x="515727" y="503577"/>
                      <a:pt x="509326" y="493518"/>
                    </a:cubicBezTo>
                    <a:cubicBezTo>
                      <a:pt x="506278" y="488946"/>
                      <a:pt x="503230" y="484374"/>
                      <a:pt x="500182" y="479802"/>
                    </a:cubicBezTo>
                    <a:lnTo>
                      <a:pt x="489514" y="464258"/>
                    </a:lnTo>
                    <a:lnTo>
                      <a:pt x="474274" y="475230"/>
                    </a:lnTo>
                    <a:cubicBezTo>
                      <a:pt x="471531" y="477364"/>
                      <a:pt x="468787" y="479193"/>
                      <a:pt x="466044" y="481326"/>
                    </a:cubicBezTo>
                    <a:lnTo>
                      <a:pt x="451109" y="492299"/>
                    </a:lnTo>
                    <a:lnTo>
                      <a:pt x="456291" y="520036"/>
                    </a:lnTo>
                    <a:cubicBezTo>
                      <a:pt x="467873" y="580386"/>
                      <a:pt x="479455" y="641041"/>
                      <a:pt x="491343" y="703830"/>
                    </a:cubicBezTo>
                    <a:cubicBezTo>
                      <a:pt x="473664" y="705354"/>
                      <a:pt x="456595" y="706573"/>
                      <a:pt x="436479" y="708402"/>
                    </a:cubicBezTo>
                    <a:lnTo>
                      <a:pt x="419715" y="709621"/>
                    </a:lnTo>
                    <a:lnTo>
                      <a:pt x="419715" y="726385"/>
                    </a:lnTo>
                    <a:cubicBezTo>
                      <a:pt x="419715" y="741320"/>
                      <a:pt x="419715" y="756560"/>
                      <a:pt x="419410" y="771191"/>
                    </a:cubicBezTo>
                    <a:cubicBezTo>
                      <a:pt x="419105" y="805023"/>
                      <a:pt x="418800" y="840075"/>
                      <a:pt x="420019" y="874213"/>
                    </a:cubicBezTo>
                    <a:cubicBezTo>
                      <a:pt x="420629" y="887014"/>
                      <a:pt x="418800" y="895549"/>
                      <a:pt x="414838" y="899816"/>
                    </a:cubicBezTo>
                    <a:cubicBezTo>
                      <a:pt x="410571" y="904083"/>
                      <a:pt x="401427" y="906522"/>
                      <a:pt x="387406" y="906522"/>
                    </a:cubicBezTo>
                    <a:cubicBezTo>
                      <a:pt x="378567" y="906522"/>
                      <a:pt x="367289" y="905607"/>
                      <a:pt x="362412" y="900426"/>
                    </a:cubicBezTo>
                    <a:cubicBezTo>
                      <a:pt x="358145" y="896158"/>
                      <a:pt x="356316" y="886710"/>
                      <a:pt x="356926" y="872384"/>
                    </a:cubicBezTo>
                    <a:cubicBezTo>
                      <a:pt x="358145" y="839161"/>
                      <a:pt x="357840" y="806547"/>
                      <a:pt x="357535" y="771800"/>
                    </a:cubicBezTo>
                    <a:cubicBezTo>
                      <a:pt x="357535" y="756865"/>
                      <a:pt x="357231" y="741625"/>
                      <a:pt x="357231" y="726080"/>
                    </a:cubicBezTo>
                    <a:lnTo>
                      <a:pt x="357231" y="707792"/>
                    </a:lnTo>
                    <a:lnTo>
                      <a:pt x="269143" y="707792"/>
                    </a:lnTo>
                    <a:lnTo>
                      <a:pt x="269143" y="726080"/>
                    </a:lnTo>
                    <a:cubicBezTo>
                      <a:pt x="269143" y="741625"/>
                      <a:pt x="269143" y="757170"/>
                      <a:pt x="268838" y="771800"/>
                    </a:cubicBezTo>
                    <a:cubicBezTo>
                      <a:pt x="268534" y="806547"/>
                      <a:pt x="268229" y="839161"/>
                      <a:pt x="269448" y="872384"/>
                    </a:cubicBezTo>
                    <a:cubicBezTo>
                      <a:pt x="270058" y="886710"/>
                      <a:pt x="268229" y="896158"/>
                      <a:pt x="263962" y="900426"/>
                    </a:cubicBezTo>
                    <a:cubicBezTo>
                      <a:pt x="259085" y="905607"/>
                      <a:pt x="247502" y="906522"/>
                      <a:pt x="238968" y="906522"/>
                    </a:cubicBezTo>
                    <a:cubicBezTo>
                      <a:pt x="224947" y="906522"/>
                      <a:pt x="215498" y="904388"/>
                      <a:pt x="211536" y="899816"/>
                    </a:cubicBezTo>
                    <a:cubicBezTo>
                      <a:pt x="207574" y="895549"/>
                      <a:pt x="205745" y="887014"/>
                      <a:pt x="206354" y="874213"/>
                    </a:cubicBezTo>
                    <a:cubicBezTo>
                      <a:pt x="207574" y="839770"/>
                      <a:pt x="207269" y="805023"/>
                      <a:pt x="206964" y="771191"/>
                    </a:cubicBezTo>
                    <a:cubicBezTo>
                      <a:pt x="206964" y="756560"/>
                      <a:pt x="206659" y="741320"/>
                      <a:pt x="206659" y="726385"/>
                    </a:cubicBezTo>
                    <a:lnTo>
                      <a:pt x="206659" y="709621"/>
                    </a:lnTo>
                    <a:lnTo>
                      <a:pt x="189895" y="708402"/>
                    </a:lnTo>
                    <a:cubicBezTo>
                      <a:pt x="169778" y="706878"/>
                      <a:pt x="152710" y="705354"/>
                      <a:pt x="135031" y="703830"/>
                    </a:cubicBezTo>
                    <a:cubicBezTo>
                      <a:pt x="148138" y="635555"/>
                      <a:pt x="160634" y="569718"/>
                      <a:pt x="173131" y="503882"/>
                    </a:cubicBezTo>
                    <a:lnTo>
                      <a:pt x="175265" y="492604"/>
                    </a:lnTo>
                    <a:lnTo>
                      <a:pt x="161549" y="482546"/>
                    </a:lnTo>
                    <a:cubicBezTo>
                      <a:pt x="158501" y="480412"/>
                      <a:pt x="155453" y="477974"/>
                      <a:pt x="152100" y="475840"/>
                    </a:cubicBezTo>
                    <a:lnTo>
                      <a:pt x="136860" y="464867"/>
                    </a:lnTo>
                    <a:lnTo>
                      <a:pt x="126192" y="480412"/>
                    </a:lnTo>
                    <a:cubicBezTo>
                      <a:pt x="123144" y="484984"/>
                      <a:pt x="120096" y="489556"/>
                      <a:pt x="117048" y="494128"/>
                    </a:cubicBezTo>
                    <a:cubicBezTo>
                      <a:pt x="110647" y="503882"/>
                      <a:pt x="104551" y="513330"/>
                      <a:pt x="97541" y="521865"/>
                    </a:cubicBezTo>
                    <a:cubicBezTo>
                      <a:pt x="92664" y="527961"/>
                      <a:pt x="85349" y="535276"/>
                      <a:pt x="78643" y="535581"/>
                    </a:cubicBezTo>
                    <a:cubicBezTo>
                      <a:pt x="72242" y="535886"/>
                      <a:pt x="63403" y="530399"/>
                      <a:pt x="53040" y="519731"/>
                    </a:cubicBezTo>
                    <a:cubicBezTo>
                      <a:pt x="41458" y="508149"/>
                      <a:pt x="35971" y="499310"/>
                      <a:pt x="36276" y="493214"/>
                    </a:cubicBezTo>
                    <a:cubicBezTo>
                      <a:pt x="36276" y="487727"/>
                      <a:pt x="40543" y="481022"/>
                      <a:pt x="48773" y="473402"/>
                    </a:cubicBezTo>
                    <a:cubicBezTo>
                      <a:pt x="69499" y="453590"/>
                      <a:pt x="89921" y="433168"/>
                      <a:pt x="109733" y="413051"/>
                    </a:cubicBezTo>
                    <a:cubicBezTo>
                      <a:pt x="133812" y="388667"/>
                      <a:pt x="158806" y="363674"/>
                      <a:pt x="184104" y="340204"/>
                    </a:cubicBezTo>
                    <a:cubicBezTo>
                      <a:pt x="192334" y="332584"/>
                      <a:pt x="208183" y="326488"/>
                      <a:pt x="221594" y="325879"/>
                    </a:cubicBezTo>
                    <a:cubicBezTo>
                      <a:pt x="243845" y="324964"/>
                      <a:pt x="267924" y="324659"/>
                      <a:pt x="299318" y="324659"/>
                    </a:cubicBezTo>
                    <a:lnTo>
                      <a:pt x="307243" y="324659"/>
                    </a:lnTo>
                    <a:cubicBezTo>
                      <a:pt x="309377" y="324659"/>
                      <a:pt x="311206" y="324659"/>
                      <a:pt x="313339" y="324659"/>
                    </a:cubicBezTo>
                    <a:cubicBezTo>
                      <a:pt x="314254" y="324659"/>
                      <a:pt x="315473" y="324659"/>
                      <a:pt x="316387" y="324659"/>
                    </a:cubicBezTo>
                    <a:lnTo>
                      <a:pt x="327360" y="324659"/>
                    </a:lnTo>
                    <a:cubicBezTo>
                      <a:pt x="358755" y="324659"/>
                      <a:pt x="382834" y="325269"/>
                      <a:pt x="405084" y="325879"/>
                    </a:cubicBezTo>
                    <a:cubicBezTo>
                      <a:pt x="418495" y="326488"/>
                      <a:pt x="434040" y="332279"/>
                      <a:pt x="442575" y="340204"/>
                    </a:cubicBezTo>
                    <a:cubicBezTo>
                      <a:pt x="467873" y="363674"/>
                      <a:pt x="492867" y="388667"/>
                      <a:pt x="516946" y="413051"/>
                    </a:cubicBezTo>
                    <a:cubicBezTo>
                      <a:pt x="536758" y="432863"/>
                      <a:pt x="557179" y="453590"/>
                      <a:pt x="577906" y="473402"/>
                    </a:cubicBezTo>
                    <a:cubicBezTo>
                      <a:pt x="586136" y="481326"/>
                      <a:pt x="590403" y="488032"/>
                      <a:pt x="590403" y="493214"/>
                    </a:cubicBezTo>
                    <a:cubicBezTo>
                      <a:pt x="590403" y="498700"/>
                      <a:pt x="584916" y="507539"/>
                      <a:pt x="573334" y="519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A181327-85E5-6E40-ABA2-B1029BBE45F5}"/>
              </a:ext>
            </a:extLst>
          </p:cNvPr>
          <p:cNvGrpSpPr/>
          <p:nvPr/>
        </p:nvGrpSpPr>
        <p:grpSpPr>
          <a:xfrm>
            <a:off x="7204164" y="2980315"/>
            <a:ext cx="1195327" cy="1195327"/>
            <a:chOff x="7204164" y="2852719"/>
            <a:chExt cx="1195327" cy="119532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6D53A9A-5C2E-2349-8201-146D8BBCC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69B14246-4350-8045-9BE4-6427D5C4A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1241" t="16819" r="20845" b="20494"/>
            <a:stretch/>
          </p:blipFill>
          <p:spPr>
            <a:xfrm>
              <a:off x="7463914" y="3084622"/>
              <a:ext cx="675826" cy="731520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515B86A-2B0C-0246-9CEF-2AF055306F7D}"/>
              </a:ext>
            </a:extLst>
          </p:cNvPr>
          <p:cNvGrpSpPr/>
          <p:nvPr/>
        </p:nvGrpSpPr>
        <p:grpSpPr>
          <a:xfrm>
            <a:off x="8822326" y="2980315"/>
            <a:ext cx="1195327" cy="1195327"/>
            <a:chOff x="8822326" y="2852719"/>
            <a:chExt cx="1195327" cy="1195327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E5DF016-BBD2-F14C-94E7-826C6736B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A554DFD-1ED3-4642-B6F4-240E63991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23474" t="16847" r="22467" b="19878"/>
            <a:stretch/>
          </p:blipFill>
          <p:spPr>
            <a:xfrm>
              <a:off x="9104993" y="3081671"/>
              <a:ext cx="629993" cy="737423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2295DE8-6FB4-CE40-A365-968A24F3549A}"/>
              </a:ext>
            </a:extLst>
          </p:cNvPr>
          <p:cNvGrpSpPr/>
          <p:nvPr/>
        </p:nvGrpSpPr>
        <p:grpSpPr>
          <a:xfrm>
            <a:off x="10440489" y="2980315"/>
            <a:ext cx="1195327" cy="1195327"/>
            <a:chOff x="10440489" y="2852719"/>
            <a:chExt cx="1195327" cy="1195327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5E30F78-746A-5C4A-9B67-CC0B21657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3ABA3D2-DCC4-774D-ACA7-CCB1B5DE88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2831" y="3148420"/>
              <a:ext cx="1150643" cy="731520"/>
              <a:chOff x="8805722" y="2150076"/>
              <a:chExt cx="2011681" cy="1278924"/>
            </a:xfrm>
          </p:grpSpPr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9FACB805-9DE7-B44E-8E16-07BFA5DAF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rcRect l="31712" t="17000" r="27707" b="16591"/>
              <a:stretch/>
            </p:blipFill>
            <p:spPr>
              <a:xfrm>
                <a:off x="10168034" y="2150076"/>
                <a:ext cx="649369" cy="1062681"/>
              </a:xfrm>
              <a:prstGeom prst="rect">
                <a:avLst/>
              </a:prstGeom>
            </p:spPr>
          </p:pic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C0C50CA5-DC25-A646-AB9B-06AB3EE5E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 l="21320" t="13388" r="26743" b="8908"/>
              <a:stretch/>
            </p:blipFill>
            <p:spPr>
              <a:xfrm>
                <a:off x="8805722" y="2150076"/>
                <a:ext cx="854851" cy="1278924"/>
              </a:xfrm>
              <a:prstGeom prst="rect">
                <a:avLst/>
              </a:prstGeom>
            </p:spPr>
          </p:pic>
          <p:sp>
            <p:nvSpPr>
              <p:cNvPr id="75" name="Cross 74">
                <a:extLst>
                  <a:ext uri="{FF2B5EF4-FFF2-40B4-BE49-F238E27FC236}">
                    <a16:creationId xmlns:a16="http://schemas.microsoft.com/office/drawing/2014/main" id="{AE874F51-DBE7-8C4C-BB74-4039897B9326}"/>
                  </a:ext>
                </a:extLst>
              </p:cNvPr>
              <p:cNvSpPr/>
              <p:nvPr/>
            </p:nvSpPr>
            <p:spPr>
              <a:xfrm>
                <a:off x="9742766" y="2531568"/>
                <a:ext cx="343075" cy="343075"/>
              </a:xfrm>
              <a:prstGeom prst="plus">
                <a:avLst>
                  <a:gd name="adj" fmla="val 443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0D4F159-143D-E94C-AFF1-F455A8C3B01E}"/>
              </a:ext>
            </a:extLst>
          </p:cNvPr>
          <p:cNvGrpSpPr/>
          <p:nvPr/>
        </p:nvGrpSpPr>
        <p:grpSpPr>
          <a:xfrm>
            <a:off x="10440489" y="4588234"/>
            <a:ext cx="1195327" cy="1195327"/>
            <a:chOff x="10440489" y="4460638"/>
            <a:chExt cx="1195327" cy="1195327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5373C5C-D6B2-7043-9012-D9D1DA4CF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Graphic 62">
              <a:extLst>
                <a:ext uri="{FF2B5EF4-FFF2-40B4-BE49-F238E27FC236}">
                  <a16:creationId xmlns:a16="http://schemas.microsoft.com/office/drawing/2014/main" id="{1C358BE5-AE47-8743-9B29-00AD592E9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8250" y="4692541"/>
              <a:ext cx="559805" cy="731520"/>
            </a:xfrm>
            <a:custGeom>
              <a:avLst/>
              <a:gdLst>
                <a:gd name="connsiteX0" fmla="*/ 724925 w 772491"/>
                <a:gd name="connsiteY0" fmla="*/ 1009447 h 1009447"/>
                <a:gd name="connsiteX1" fmla="*/ 47567 w 772491"/>
                <a:gd name="connsiteY1" fmla="*/ 1009447 h 1009447"/>
                <a:gd name="connsiteX2" fmla="*/ 0 w 772491"/>
                <a:gd name="connsiteY2" fmla="*/ 962306 h 1009447"/>
                <a:gd name="connsiteX3" fmla="*/ 0 w 772491"/>
                <a:gd name="connsiteY3" fmla="*/ 169079 h 1009447"/>
                <a:gd name="connsiteX4" fmla="*/ 47567 w 772491"/>
                <a:gd name="connsiteY4" fmla="*/ 121938 h 1009447"/>
                <a:gd name="connsiteX5" fmla="*/ 173779 w 772491"/>
                <a:gd name="connsiteY5" fmla="*/ 121938 h 1009447"/>
                <a:gd name="connsiteX6" fmla="*/ 242593 w 772491"/>
                <a:gd name="connsiteY6" fmla="*/ 81397 h 1009447"/>
                <a:gd name="connsiteX7" fmla="*/ 288892 w 772491"/>
                <a:gd name="connsiteY7" fmla="*/ 81397 h 1009447"/>
                <a:gd name="connsiteX8" fmla="*/ 386246 w 772491"/>
                <a:gd name="connsiteY8" fmla="*/ 0 h 1009447"/>
                <a:gd name="connsiteX9" fmla="*/ 483600 w 772491"/>
                <a:gd name="connsiteY9" fmla="*/ 81397 h 1009447"/>
                <a:gd name="connsiteX10" fmla="*/ 529899 w 772491"/>
                <a:gd name="connsiteY10" fmla="*/ 81397 h 1009447"/>
                <a:gd name="connsiteX11" fmla="*/ 598713 w 772491"/>
                <a:gd name="connsiteY11" fmla="*/ 121938 h 1009447"/>
                <a:gd name="connsiteX12" fmla="*/ 724925 w 772491"/>
                <a:gd name="connsiteY12" fmla="*/ 121938 h 1009447"/>
                <a:gd name="connsiteX13" fmla="*/ 772492 w 772491"/>
                <a:gd name="connsiteY13" fmla="*/ 169079 h 1009447"/>
                <a:gd name="connsiteX14" fmla="*/ 772492 w 772491"/>
                <a:gd name="connsiteY14" fmla="*/ 962620 h 1009447"/>
                <a:gd name="connsiteX15" fmla="*/ 724925 w 772491"/>
                <a:gd name="connsiteY15" fmla="*/ 1009447 h 1009447"/>
                <a:gd name="connsiteX16" fmla="*/ 47567 w 772491"/>
                <a:gd name="connsiteY16" fmla="*/ 154937 h 1009447"/>
                <a:gd name="connsiteX17" fmla="*/ 33297 w 772491"/>
                <a:gd name="connsiteY17" fmla="*/ 169079 h 1009447"/>
                <a:gd name="connsiteX18" fmla="*/ 33297 w 772491"/>
                <a:gd name="connsiteY18" fmla="*/ 962620 h 1009447"/>
                <a:gd name="connsiteX19" fmla="*/ 47567 w 772491"/>
                <a:gd name="connsiteY19" fmla="*/ 976763 h 1009447"/>
                <a:gd name="connsiteX20" fmla="*/ 724925 w 772491"/>
                <a:gd name="connsiteY20" fmla="*/ 976763 h 1009447"/>
                <a:gd name="connsiteX21" fmla="*/ 739195 w 772491"/>
                <a:gd name="connsiteY21" fmla="*/ 962620 h 1009447"/>
                <a:gd name="connsiteX22" fmla="*/ 739195 w 772491"/>
                <a:gd name="connsiteY22" fmla="*/ 169079 h 1009447"/>
                <a:gd name="connsiteX23" fmla="*/ 724925 w 772491"/>
                <a:gd name="connsiteY23" fmla="*/ 154937 h 1009447"/>
                <a:gd name="connsiteX24" fmla="*/ 608226 w 772491"/>
                <a:gd name="connsiteY24" fmla="*/ 154937 h 1009447"/>
                <a:gd name="connsiteX25" fmla="*/ 608226 w 772491"/>
                <a:gd name="connsiteY25" fmla="*/ 158708 h 1009447"/>
                <a:gd name="connsiteX26" fmla="*/ 608226 w 772491"/>
                <a:gd name="connsiteY26" fmla="*/ 219677 h 1009447"/>
                <a:gd name="connsiteX27" fmla="*/ 591736 w 772491"/>
                <a:gd name="connsiteY27" fmla="*/ 236020 h 1009447"/>
                <a:gd name="connsiteX28" fmla="*/ 181073 w 772491"/>
                <a:gd name="connsiteY28" fmla="*/ 236020 h 1009447"/>
                <a:gd name="connsiteX29" fmla="*/ 164583 w 772491"/>
                <a:gd name="connsiteY29" fmla="*/ 219677 h 1009447"/>
                <a:gd name="connsiteX30" fmla="*/ 164583 w 772491"/>
                <a:gd name="connsiteY30" fmla="*/ 159023 h 1009447"/>
                <a:gd name="connsiteX31" fmla="*/ 164583 w 772491"/>
                <a:gd name="connsiteY31" fmla="*/ 155251 h 1009447"/>
                <a:gd name="connsiteX32" fmla="*/ 47567 w 772491"/>
                <a:gd name="connsiteY32" fmla="*/ 155251 h 1009447"/>
                <a:gd name="connsiteX33" fmla="*/ 197563 w 772491"/>
                <a:gd name="connsiteY33" fmla="*/ 203335 h 1009447"/>
                <a:gd name="connsiteX34" fmla="*/ 574929 w 772491"/>
                <a:gd name="connsiteY34" fmla="*/ 203335 h 1009447"/>
                <a:gd name="connsiteX35" fmla="*/ 574929 w 772491"/>
                <a:gd name="connsiteY35" fmla="*/ 159023 h 1009447"/>
                <a:gd name="connsiteX36" fmla="*/ 529899 w 772491"/>
                <a:gd name="connsiteY36" fmla="*/ 114396 h 1009447"/>
                <a:gd name="connsiteX37" fmla="*/ 468379 w 772491"/>
                <a:gd name="connsiteY37" fmla="*/ 114396 h 1009447"/>
                <a:gd name="connsiteX38" fmla="*/ 451889 w 772491"/>
                <a:gd name="connsiteY38" fmla="*/ 98053 h 1009447"/>
                <a:gd name="connsiteX39" fmla="*/ 386563 w 772491"/>
                <a:gd name="connsiteY39" fmla="*/ 33313 h 1009447"/>
                <a:gd name="connsiteX40" fmla="*/ 321237 w 772491"/>
                <a:gd name="connsiteY40" fmla="*/ 98053 h 1009447"/>
                <a:gd name="connsiteX41" fmla="*/ 304747 w 772491"/>
                <a:gd name="connsiteY41" fmla="*/ 114396 h 1009447"/>
                <a:gd name="connsiteX42" fmla="*/ 243227 w 772491"/>
                <a:gd name="connsiteY42" fmla="*/ 114396 h 1009447"/>
                <a:gd name="connsiteX43" fmla="*/ 198197 w 772491"/>
                <a:gd name="connsiteY43" fmla="*/ 159023 h 1009447"/>
                <a:gd name="connsiteX44" fmla="*/ 198197 w 772491"/>
                <a:gd name="connsiteY44" fmla="*/ 203335 h 1009447"/>
                <a:gd name="connsiteX45" fmla="*/ 217541 w 772491"/>
                <a:gd name="connsiteY45" fmla="*/ 805798 h 1009447"/>
                <a:gd name="connsiteX46" fmla="*/ 138262 w 772491"/>
                <a:gd name="connsiteY46" fmla="*/ 805798 h 1009447"/>
                <a:gd name="connsiteX47" fmla="*/ 121772 w 772491"/>
                <a:gd name="connsiteY47" fmla="*/ 789456 h 1009447"/>
                <a:gd name="connsiteX48" fmla="*/ 121772 w 772491"/>
                <a:gd name="connsiteY48" fmla="*/ 710887 h 1009447"/>
                <a:gd name="connsiteX49" fmla="*/ 138262 w 772491"/>
                <a:gd name="connsiteY49" fmla="*/ 694545 h 1009447"/>
                <a:gd name="connsiteX50" fmla="*/ 217541 w 772491"/>
                <a:gd name="connsiteY50" fmla="*/ 694545 h 1009447"/>
                <a:gd name="connsiteX51" fmla="*/ 234031 w 772491"/>
                <a:gd name="connsiteY51" fmla="*/ 710887 h 1009447"/>
                <a:gd name="connsiteX52" fmla="*/ 234031 w 772491"/>
                <a:gd name="connsiteY52" fmla="*/ 789456 h 1009447"/>
                <a:gd name="connsiteX53" fmla="*/ 217541 w 772491"/>
                <a:gd name="connsiteY53" fmla="*/ 805798 h 1009447"/>
                <a:gd name="connsiteX54" fmla="*/ 154752 w 772491"/>
                <a:gd name="connsiteY54" fmla="*/ 772485 h 1009447"/>
                <a:gd name="connsiteX55" fmla="*/ 200734 w 772491"/>
                <a:gd name="connsiteY55" fmla="*/ 772485 h 1009447"/>
                <a:gd name="connsiteX56" fmla="*/ 200734 w 772491"/>
                <a:gd name="connsiteY56" fmla="*/ 726915 h 1009447"/>
                <a:gd name="connsiteX57" fmla="*/ 154752 w 772491"/>
                <a:gd name="connsiteY57" fmla="*/ 726915 h 1009447"/>
                <a:gd name="connsiteX58" fmla="*/ 154752 w 772491"/>
                <a:gd name="connsiteY58" fmla="*/ 772485 h 1009447"/>
                <a:gd name="connsiteX59" fmla="*/ 633596 w 772491"/>
                <a:gd name="connsiteY59" fmla="*/ 766199 h 1009447"/>
                <a:gd name="connsiteX60" fmla="*/ 316481 w 772491"/>
                <a:gd name="connsiteY60" fmla="*/ 766199 h 1009447"/>
                <a:gd name="connsiteX61" fmla="*/ 316481 w 772491"/>
                <a:gd name="connsiteY61" fmla="*/ 733201 h 1009447"/>
                <a:gd name="connsiteX62" fmla="*/ 633596 w 772491"/>
                <a:gd name="connsiteY62" fmla="*/ 733201 h 1009447"/>
                <a:gd name="connsiteX63" fmla="*/ 633596 w 772491"/>
                <a:gd name="connsiteY63" fmla="*/ 766199 h 1009447"/>
                <a:gd name="connsiteX64" fmla="*/ 217541 w 772491"/>
                <a:gd name="connsiteY64" fmla="*/ 648661 h 1009447"/>
                <a:gd name="connsiteX65" fmla="*/ 138262 w 772491"/>
                <a:gd name="connsiteY65" fmla="*/ 648661 h 1009447"/>
                <a:gd name="connsiteX66" fmla="*/ 121772 w 772491"/>
                <a:gd name="connsiteY66" fmla="*/ 632319 h 1009447"/>
                <a:gd name="connsiteX67" fmla="*/ 121772 w 772491"/>
                <a:gd name="connsiteY67" fmla="*/ 553750 h 1009447"/>
                <a:gd name="connsiteX68" fmla="*/ 138262 w 772491"/>
                <a:gd name="connsiteY68" fmla="*/ 537408 h 1009447"/>
                <a:gd name="connsiteX69" fmla="*/ 217541 w 772491"/>
                <a:gd name="connsiteY69" fmla="*/ 537408 h 1009447"/>
                <a:gd name="connsiteX70" fmla="*/ 234031 w 772491"/>
                <a:gd name="connsiteY70" fmla="*/ 553750 h 1009447"/>
                <a:gd name="connsiteX71" fmla="*/ 234031 w 772491"/>
                <a:gd name="connsiteY71" fmla="*/ 632319 h 1009447"/>
                <a:gd name="connsiteX72" fmla="*/ 217541 w 772491"/>
                <a:gd name="connsiteY72" fmla="*/ 648661 h 1009447"/>
                <a:gd name="connsiteX73" fmla="*/ 154752 w 772491"/>
                <a:gd name="connsiteY73" fmla="*/ 615348 h 1009447"/>
                <a:gd name="connsiteX74" fmla="*/ 200734 w 772491"/>
                <a:gd name="connsiteY74" fmla="*/ 615348 h 1009447"/>
                <a:gd name="connsiteX75" fmla="*/ 200734 w 772491"/>
                <a:gd name="connsiteY75" fmla="*/ 569778 h 1009447"/>
                <a:gd name="connsiteX76" fmla="*/ 154752 w 772491"/>
                <a:gd name="connsiteY76" fmla="*/ 569778 h 1009447"/>
                <a:gd name="connsiteX77" fmla="*/ 154752 w 772491"/>
                <a:gd name="connsiteY77" fmla="*/ 615348 h 1009447"/>
                <a:gd name="connsiteX78" fmla="*/ 633596 w 772491"/>
                <a:gd name="connsiteY78" fmla="*/ 609062 h 1009447"/>
                <a:gd name="connsiteX79" fmla="*/ 316481 w 772491"/>
                <a:gd name="connsiteY79" fmla="*/ 609062 h 1009447"/>
                <a:gd name="connsiteX80" fmla="*/ 316481 w 772491"/>
                <a:gd name="connsiteY80" fmla="*/ 576064 h 1009447"/>
                <a:gd name="connsiteX81" fmla="*/ 633596 w 772491"/>
                <a:gd name="connsiteY81" fmla="*/ 576064 h 1009447"/>
                <a:gd name="connsiteX82" fmla="*/ 633596 w 772491"/>
                <a:gd name="connsiteY82" fmla="*/ 609062 h 1009447"/>
                <a:gd name="connsiteX83" fmla="*/ 217541 w 772491"/>
                <a:gd name="connsiteY83" fmla="*/ 491524 h 1009447"/>
                <a:gd name="connsiteX84" fmla="*/ 138262 w 772491"/>
                <a:gd name="connsiteY84" fmla="*/ 491524 h 1009447"/>
                <a:gd name="connsiteX85" fmla="*/ 121772 w 772491"/>
                <a:gd name="connsiteY85" fmla="*/ 475182 h 1009447"/>
                <a:gd name="connsiteX86" fmla="*/ 121772 w 772491"/>
                <a:gd name="connsiteY86" fmla="*/ 396613 h 1009447"/>
                <a:gd name="connsiteX87" fmla="*/ 138262 w 772491"/>
                <a:gd name="connsiteY87" fmla="*/ 380271 h 1009447"/>
                <a:gd name="connsiteX88" fmla="*/ 217541 w 772491"/>
                <a:gd name="connsiteY88" fmla="*/ 380271 h 1009447"/>
                <a:gd name="connsiteX89" fmla="*/ 234031 w 772491"/>
                <a:gd name="connsiteY89" fmla="*/ 396613 h 1009447"/>
                <a:gd name="connsiteX90" fmla="*/ 234031 w 772491"/>
                <a:gd name="connsiteY90" fmla="*/ 475182 h 1009447"/>
                <a:gd name="connsiteX91" fmla="*/ 217541 w 772491"/>
                <a:gd name="connsiteY91" fmla="*/ 491524 h 1009447"/>
                <a:gd name="connsiteX92" fmla="*/ 154752 w 772491"/>
                <a:gd name="connsiteY92" fmla="*/ 458211 h 1009447"/>
                <a:gd name="connsiteX93" fmla="*/ 200734 w 772491"/>
                <a:gd name="connsiteY93" fmla="*/ 458211 h 1009447"/>
                <a:gd name="connsiteX94" fmla="*/ 200734 w 772491"/>
                <a:gd name="connsiteY94" fmla="*/ 412641 h 1009447"/>
                <a:gd name="connsiteX95" fmla="*/ 154752 w 772491"/>
                <a:gd name="connsiteY95" fmla="*/ 412641 h 1009447"/>
                <a:gd name="connsiteX96" fmla="*/ 154752 w 772491"/>
                <a:gd name="connsiteY96" fmla="*/ 458211 h 1009447"/>
                <a:gd name="connsiteX97" fmla="*/ 633596 w 772491"/>
                <a:gd name="connsiteY97" fmla="*/ 451926 h 1009447"/>
                <a:gd name="connsiteX98" fmla="*/ 316481 w 772491"/>
                <a:gd name="connsiteY98" fmla="*/ 451926 h 1009447"/>
                <a:gd name="connsiteX99" fmla="*/ 316481 w 772491"/>
                <a:gd name="connsiteY99" fmla="*/ 418927 h 1009447"/>
                <a:gd name="connsiteX100" fmla="*/ 633596 w 772491"/>
                <a:gd name="connsiteY100" fmla="*/ 418927 h 1009447"/>
                <a:gd name="connsiteX101" fmla="*/ 633596 w 772491"/>
                <a:gd name="connsiteY101" fmla="*/ 451926 h 10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72491" h="1009447">
                  <a:moveTo>
                    <a:pt x="724925" y="1009447"/>
                  </a:moveTo>
                  <a:lnTo>
                    <a:pt x="47567" y="1009447"/>
                  </a:lnTo>
                  <a:cubicBezTo>
                    <a:pt x="21564" y="1009447"/>
                    <a:pt x="0" y="988391"/>
                    <a:pt x="0" y="962306"/>
                  </a:cubicBezTo>
                  <a:lnTo>
                    <a:pt x="0" y="169079"/>
                  </a:lnTo>
                  <a:cubicBezTo>
                    <a:pt x="0" y="142995"/>
                    <a:pt x="21247" y="121938"/>
                    <a:pt x="47567" y="121938"/>
                  </a:cubicBezTo>
                  <a:lnTo>
                    <a:pt x="173779" y="121938"/>
                  </a:lnTo>
                  <a:cubicBezTo>
                    <a:pt x="187098" y="97739"/>
                    <a:pt x="212784" y="81397"/>
                    <a:pt x="242593" y="81397"/>
                  </a:cubicBezTo>
                  <a:lnTo>
                    <a:pt x="288892" y="81397"/>
                  </a:lnTo>
                  <a:cubicBezTo>
                    <a:pt x="296820" y="35199"/>
                    <a:pt x="337410" y="0"/>
                    <a:pt x="386246" y="0"/>
                  </a:cubicBezTo>
                  <a:cubicBezTo>
                    <a:pt x="435082" y="0"/>
                    <a:pt x="475672" y="35199"/>
                    <a:pt x="483600" y="81397"/>
                  </a:cubicBezTo>
                  <a:lnTo>
                    <a:pt x="529899" y="81397"/>
                  </a:lnTo>
                  <a:cubicBezTo>
                    <a:pt x="559708" y="81397"/>
                    <a:pt x="585394" y="97739"/>
                    <a:pt x="598713" y="121938"/>
                  </a:cubicBezTo>
                  <a:lnTo>
                    <a:pt x="724925" y="121938"/>
                  </a:lnTo>
                  <a:cubicBezTo>
                    <a:pt x="750928" y="121938"/>
                    <a:pt x="772492" y="142995"/>
                    <a:pt x="772492" y="169079"/>
                  </a:cubicBezTo>
                  <a:lnTo>
                    <a:pt x="772492" y="962620"/>
                  </a:lnTo>
                  <a:cubicBezTo>
                    <a:pt x="772492" y="988391"/>
                    <a:pt x="751245" y="1009447"/>
                    <a:pt x="724925" y="1009447"/>
                  </a:cubicBezTo>
                  <a:close/>
                  <a:moveTo>
                    <a:pt x="47567" y="154937"/>
                  </a:moveTo>
                  <a:cubicBezTo>
                    <a:pt x="39639" y="154937"/>
                    <a:pt x="33297" y="161222"/>
                    <a:pt x="33297" y="169079"/>
                  </a:cubicBezTo>
                  <a:lnTo>
                    <a:pt x="33297" y="962620"/>
                  </a:lnTo>
                  <a:cubicBezTo>
                    <a:pt x="33297" y="970477"/>
                    <a:pt x="39639" y="976763"/>
                    <a:pt x="47567" y="976763"/>
                  </a:cubicBezTo>
                  <a:lnTo>
                    <a:pt x="724925" y="976763"/>
                  </a:lnTo>
                  <a:cubicBezTo>
                    <a:pt x="732853" y="976763"/>
                    <a:pt x="739195" y="970477"/>
                    <a:pt x="739195" y="962620"/>
                  </a:cubicBezTo>
                  <a:lnTo>
                    <a:pt x="739195" y="169079"/>
                  </a:lnTo>
                  <a:cubicBezTo>
                    <a:pt x="739195" y="161222"/>
                    <a:pt x="732853" y="154937"/>
                    <a:pt x="724925" y="154937"/>
                  </a:cubicBezTo>
                  <a:lnTo>
                    <a:pt x="608226" y="154937"/>
                  </a:lnTo>
                  <a:cubicBezTo>
                    <a:pt x="608226" y="156194"/>
                    <a:pt x="608226" y="157451"/>
                    <a:pt x="608226" y="158708"/>
                  </a:cubicBezTo>
                  <a:lnTo>
                    <a:pt x="608226" y="219677"/>
                  </a:lnTo>
                  <a:cubicBezTo>
                    <a:pt x="608226" y="228791"/>
                    <a:pt x="600616" y="236020"/>
                    <a:pt x="591736" y="236020"/>
                  </a:cubicBezTo>
                  <a:lnTo>
                    <a:pt x="181073" y="236020"/>
                  </a:lnTo>
                  <a:cubicBezTo>
                    <a:pt x="171876" y="236020"/>
                    <a:pt x="164583" y="228477"/>
                    <a:pt x="164583" y="219677"/>
                  </a:cubicBezTo>
                  <a:lnTo>
                    <a:pt x="164583" y="159023"/>
                  </a:lnTo>
                  <a:cubicBezTo>
                    <a:pt x="164583" y="157765"/>
                    <a:pt x="164583" y="156508"/>
                    <a:pt x="164583" y="155251"/>
                  </a:cubicBezTo>
                  <a:lnTo>
                    <a:pt x="47567" y="155251"/>
                  </a:lnTo>
                  <a:close/>
                  <a:moveTo>
                    <a:pt x="197563" y="203335"/>
                  </a:moveTo>
                  <a:lnTo>
                    <a:pt x="574929" y="203335"/>
                  </a:lnTo>
                  <a:lnTo>
                    <a:pt x="574929" y="159023"/>
                  </a:lnTo>
                  <a:cubicBezTo>
                    <a:pt x="574929" y="134509"/>
                    <a:pt x="554634" y="114396"/>
                    <a:pt x="529899" y="114396"/>
                  </a:cubicBezTo>
                  <a:lnTo>
                    <a:pt x="468379" y="114396"/>
                  </a:lnTo>
                  <a:cubicBezTo>
                    <a:pt x="459182" y="114396"/>
                    <a:pt x="451889" y="106853"/>
                    <a:pt x="451889" y="98053"/>
                  </a:cubicBezTo>
                  <a:cubicBezTo>
                    <a:pt x="451889" y="62226"/>
                    <a:pt x="422397" y="33313"/>
                    <a:pt x="386563" y="33313"/>
                  </a:cubicBezTo>
                  <a:cubicBezTo>
                    <a:pt x="350729" y="33313"/>
                    <a:pt x="321237" y="62540"/>
                    <a:pt x="321237" y="98053"/>
                  </a:cubicBezTo>
                  <a:cubicBezTo>
                    <a:pt x="321237" y="107167"/>
                    <a:pt x="313627" y="114396"/>
                    <a:pt x="304747" y="114396"/>
                  </a:cubicBezTo>
                  <a:lnTo>
                    <a:pt x="243227" y="114396"/>
                  </a:lnTo>
                  <a:cubicBezTo>
                    <a:pt x="218492" y="114396"/>
                    <a:pt x="198197" y="134509"/>
                    <a:pt x="198197" y="159023"/>
                  </a:cubicBezTo>
                  <a:lnTo>
                    <a:pt x="198197" y="203335"/>
                  </a:lnTo>
                  <a:close/>
                  <a:moveTo>
                    <a:pt x="217541" y="805798"/>
                  </a:moveTo>
                  <a:lnTo>
                    <a:pt x="138262" y="805798"/>
                  </a:lnTo>
                  <a:cubicBezTo>
                    <a:pt x="129066" y="805798"/>
                    <a:pt x="121772" y="798255"/>
                    <a:pt x="121772" y="789456"/>
                  </a:cubicBezTo>
                  <a:lnTo>
                    <a:pt x="121772" y="710887"/>
                  </a:lnTo>
                  <a:cubicBezTo>
                    <a:pt x="121772" y="701773"/>
                    <a:pt x="129383" y="694545"/>
                    <a:pt x="138262" y="694545"/>
                  </a:cubicBezTo>
                  <a:lnTo>
                    <a:pt x="217541" y="694545"/>
                  </a:lnTo>
                  <a:cubicBezTo>
                    <a:pt x="226737" y="694545"/>
                    <a:pt x="234031" y="702087"/>
                    <a:pt x="234031" y="710887"/>
                  </a:cubicBezTo>
                  <a:lnTo>
                    <a:pt x="234031" y="789456"/>
                  </a:lnTo>
                  <a:cubicBezTo>
                    <a:pt x="234031" y="798255"/>
                    <a:pt x="226420" y="805798"/>
                    <a:pt x="217541" y="805798"/>
                  </a:cubicBezTo>
                  <a:close/>
                  <a:moveTo>
                    <a:pt x="154752" y="772485"/>
                  </a:moveTo>
                  <a:lnTo>
                    <a:pt x="200734" y="772485"/>
                  </a:lnTo>
                  <a:lnTo>
                    <a:pt x="200734" y="726915"/>
                  </a:lnTo>
                  <a:lnTo>
                    <a:pt x="154752" y="726915"/>
                  </a:lnTo>
                  <a:lnTo>
                    <a:pt x="154752" y="772485"/>
                  </a:lnTo>
                  <a:close/>
                  <a:moveTo>
                    <a:pt x="633596" y="766199"/>
                  </a:moveTo>
                  <a:lnTo>
                    <a:pt x="316481" y="766199"/>
                  </a:lnTo>
                  <a:lnTo>
                    <a:pt x="316481" y="733201"/>
                  </a:lnTo>
                  <a:lnTo>
                    <a:pt x="633596" y="733201"/>
                  </a:lnTo>
                  <a:lnTo>
                    <a:pt x="633596" y="766199"/>
                  </a:lnTo>
                  <a:close/>
                  <a:moveTo>
                    <a:pt x="217541" y="648661"/>
                  </a:moveTo>
                  <a:lnTo>
                    <a:pt x="138262" y="648661"/>
                  </a:lnTo>
                  <a:cubicBezTo>
                    <a:pt x="129066" y="648661"/>
                    <a:pt x="121772" y="641118"/>
                    <a:pt x="121772" y="632319"/>
                  </a:cubicBezTo>
                  <a:lnTo>
                    <a:pt x="121772" y="553750"/>
                  </a:lnTo>
                  <a:cubicBezTo>
                    <a:pt x="121772" y="544636"/>
                    <a:pt x="129383" y="537408"/>
                    <a:pt x="138262" y="537408"/>
                  </a:cubicBezTo>
                  <a:lnTo>
                    <a:pt x="217541" y="537408"/>
                  </a:lnTo>
                  <a:cubicBezTo>
                    <a:pt x="226737" y="537408"/>
                    <a:pt x="234031" y="544951"/>
                    <a:pt x="234031" y="553750"/>
                  </a:cubicBezTo>
                  <a:lnTo>
                    <a:pt x="234031" y="632319"/>
                  </a:lnTo>
                  <a:cubicBezTo>
                    <a:pt x="234031" y="641118"/>
                    <a:pt x="226420" y="648661"/>
                    <a:pt x="217541" y="648661"/>
                  </a:cubicBezTo>
                  <a:close/>
                  <a:moveTo>
                    <a:pt x="154752" y="615348"/>
                  </a:moveTo>
                  <a:lnTo>
                    <a:pt x="200734" y="615348"/>
                  </a:lnTo>
                  <a:lnTo>
                    <a:pt x="200734" y="569778"/>
                  </a:lnTo>
                  <a:lnTo>
                    <a:pt x="154752" y="569778"/>
                  </a:lnTo>
                  <a:lnTo>
                    <a:pt x="154752" y="615348"/>
                  </a:lnTo>
                  <a:close/>
                  <a:moveTo>
                    <a:pt x="633596" y="609062"/>
                  </a:moveTo>
                  <a:lnTo>
                    <a:pt x="316481" y="609062"/>
                  </a:lnTo>
                  <a:lnTo>
                    <a:pt x="316481" y="576064"/>
                  </a:lnTo>
                  <a:lnTo>
                    <a:pt x="633596" y="576064"/>
                  </a:lnTo>
                  <a:lnTo>
                    <a:pt x="633596" y="609062"/>
                  </a:lnTo>
                  <a:close/>
                  <a:moveTo>
                    <a:pt x="217541" y="491524"/>
                  </a:moveTo>
                  <a:lnTo>
                    <a:pt x="138262" y="491524"/>
                  </a:lnTo>
                  <a:cubicBezTo>
                    <a:pt x="129066" y="491524"/>
                    <a:pt x="121772" y="483981"/>
                    <a:pt x="121772" y="475182"/>
                  </a:cubicBezTo>
                  <a:lnTo>
                    <a:pt x="121772" y="396613"/>
                  </a:lnTo>
                  <a:cubicBezTo>
                    <a:pt x="121772" y="387500"/>
                    <a:pt x="129383" y="380271"/>
                    <a:pt x="138262" y="380271"/>
                  </a:cubicBezTo>
                  <a:lnTo>
                    <a:pt x="217541" y="380271"/>
                  </a:lnTo>
                  <a:cubicBezTo>
                    <a:pt x="226737" y="380271"/>
                    <a:pt x="234031" y="387814"/>
                    <a:pt x="234031" y="396613"/>
                  </a:cubicBezTo>
                  <a:lnTo>
                    <a:pt x="234031" y="475182"/>
                  </a:lnTo>
                  <a:cubicBezTo>
                    <a:pt x="234031" y="483981"/>
                    <a:pt x="226420" y="491524"/>
                    <a:pt x="217541" y="491524"/>
                  </a:cubicBezTo>
                  <a:close/>
                  <a:moveTo>
                    <a:pt x="154752" y="458211"/>
                  </a:moveTo>
                  <a:lnTo>
                    <a:pt x="200734" y="458211"/>
                  </a:lnTo>
                  <a:lnTo>
                    <a:pt x="200734" y="412641"/>
                  </a:lnTo>
                  <a:lnTo>
                    <a:pt x="154752" y="412641"/>
                  </a:lnTo>
                  <a:lnTo>
                    <a:pt x="154752" y="458211"/>
                  </a:lnTo>
                  <a:close/>
                  <a:moveTo>
                    <a:pt x="633596" y="451926"/>
                  </a:moveTo>
                  <a:lnTo>
                    <a:pt x="316481" y="451926"/>
                  </a:lnTo>
                  <a:lnTo>
                    <a:pt x="316481" y="418927"/>
                  </a:lnTo>
                  <a:lnTo>
                    <a:pt x="633596" y="418927"/>
                  </a:lnTo>
                  <a:lnTo>
                    <a:pt x="633596" y="451926"/>
                  </a:lnTo>
                  <a:close/>
                </a:path>
              </a:pathLst>
            </a:custGeom>
            <a:solidFill>
              <a:schemeClr val="bg1"/>
            </a:solidFill>
            <a:ln w="1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7AC1961-DE1E-AA4D-B95F-FC58670968DA}"/>
              </a:ext>
            </a:extLst>
          </p:cNvPr>
          <p:cNvGrpSpPr/>
          <p:nvPr/>
        </p:nvGrpSpPr>
        <p:grpSpPr>
          <a:xfrm>
            <a:off x="7204164" y="4588234"/>
            <a:ext cx="1195327" cy="1195327"/>
            <a:chOff x="7204164" y="4460638"/>
            <a:chExt cx="1195327" cy="1195327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124D1BF-7ED0-414B-B43E-5FA475506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aphic 13">
              <a:extLst>
                <a:ext uri="{FF2B5EF4-FFF2-40B4-BE49-F238E27FC236}">
                  <a16:creationId xmlns:a16="http://schemas.microsoft.com/office/drawing/2014/main" id="{AAC82BA1-5A08-954E-98F8-D150D33E00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20110" y="4738261"/>
              <a:ext cx="763435" cy="640080"/>
              <a:chOff x="10374015" y="3166813"/>
              <a:chExt cx="993444" cy="832925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215516B-C839-0147-A5FC-F94B924DE1C1}"/>
                  </a:ext>
                </a:extLst>
              </p:cNvPr>
              <p:cNvSpPr/>
              <p:nvPr/>
            </p:nvSpPr>
            <p:spPr>
              <a:xfrm>
                <a:off x="10374016" y="3287166"/>
                <a:ext cx="393855" cy="352009"/>
              </a:xfrm>
              <a:custGeom>
                <a:avLst/>
                <a:gdLst>
                  <a:gd name="connsiteX0" fmla="*/ 273943 w 393855"/>
                  <a:gd name="connsiteY0" fmla="*/ 352010 h 352009"/>
                  <a:gd name="connsiteX1" fmla="*/ 15620 w 393855"/>
                  <a:gd name="connsiteY1" fmla="*/ 352010 h 352009"/>
                  <a:gd name="connsiteX2" fmla="*/ 2767 w 393855"/>
                  <a:gd name="connsiteY2" fmla="*/ 345323 h 352009"/>
                  <a:gd name="connsiteX3" fmla="*/ 984 w 393855"/>
                  <a:gd name="connsiteY3" fmla="*/ 330984 h 352009"/>
                  <a:gd name="connsiteX4" fmla="*/ 121341 w 393855"/>
                  <a:gd name="connsiteY4" fmla="*/ 10104 h 352009"/>
                  <a:gd name="connsiteX5" fmla="*/ 135978 w 393855"/>
                  <a:gd name="connsiteY5" fmla="*/ 0 h 352009"/>
                  <a:gd name="connsiteX6" fmla="*/ 393856 w 393855"/>
                  <a:gd name="connsiteY6" fmla="*/ 0 h 352009"/>
                  <a:gd name="connsiteX7" fmla="*/ 393856 w 393855"/>
                  <a:gd name="connsiteY7" fmla="*/ 31204 h 352009"/>
                  <a:gd name="connsiteX8" fmla="*/ 146750 w 393855"/>
                  <a:gd name="connsiteY8" fmla="*/ 31204 h 352009"/>
                  <a:gd name="connsiteX9" fmla="*/ 38131 w 393855"/>
                  <a:gd name="connsiteY9" fmla="*/ 320806 h 352009"/>
                  <a:gd name="connsiteX10" fmla="*/ 273943 w 393855"/>
                  <a:gd name="connsiteY10" fmla="*/ 320806 h 352009"/>
                  <a:gd name="connsiteX11" fmla="*/ 273943 w 393855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855" h="352009">
                    <a:moveTo>
                      <a:pt x="273943" y="352010"/>
                    </a:moveTo>
                    <a:lnTo>
                      <a:pt x="15620" y="352010"/>
                    </a:lnTo>
                    <a:cubicBezTo>
                      <a:pt x="10493" y="352010"/>
                      <a:pt x="5738" y="349484"/>
                      <a:pt x="2767" y="345323"/>
                    </a:cubicBezTo>
                    <a:cubicBezTo>
                      <a:pt x="-131" y="341088"/>
                      <a:pt x="-799" y="335739"/>
                      <a:pt x="984" y="330984"/>
                    </a:cubicBezTo>
                    <a:lnTo>
                      <a:pt x="121341" y="10104"/>
                    </a:lnTo>
                    <a:cubicBezTo>
                      <a:pt x="123645" y="4012"/>
                      <a:pt x="129440" y="0"/>
                      <a:pt x="135978" y="0"/>
                    </a:cubicBezTo>
                    <a:lnTo>
                      <a:pt x="393856" y="0"/>
                    </a:lnTo>
                    <a:lnTo>
                      <a:pt x="393856" y="31204"/>
                    </a:lnTo>
                    <a:lnTo>
                      <a:pt x="146750" y="31204"/>
                    </a:lnTo>
                    <a:lnTo>
                      <a:pt x="38131" y="320806"/>
                    </a:lnTo>
                    <a:lnTo>
                      <a:pt x="273943" y="320806"/>
                    </a:lnTo>
                    <a:lnTo>
                      <a:pt x="273943" y="35201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34EF696-8AC8-2346-A038-0D4AA23C5C2C}"/>
                  </a:ext>
                </a:extLst>
              </p:cNvPr>
              <p:cNvSpPr/>
              <p:nvPr/>
            </p:nvSpPr>
            <p:spPr>
              <a:xfrm>
                <a:off x="10652418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B655B47-EBEA-FD48-8B22-F8488BE2766F}"/>
                  </a:ext>
                </a:extLst>
              </p:cNvPr>
              <p:cNvSpPr/>
              <p:nvPr/>
            </p:nvSpPr>
            <p:spPr>
              <a:xfrm>
                <a:off x="10572179" y="3166809"/>
                <a:ext cx="151561" cy="151561"/>
              </a:xfrm>
              <a:custGeom>
                <a:avLst/>
                <a:gdLst>
                  <a:gd name="connsiteX0" fmla="*/ 135960 w 151561"/>
                  <a:gd name="connsiteY0" fmla="*/ 151562 h 151561"/>
                  <a:gd name="connsiteX1" fmla="*/ 15602 w 151561"/>
                  <a:gd name="connsiteY1" fmla="*/ 151562 h 151561"/>
                  <a:gd name="connsiteX2" fmla="*/ 0 w 151561"/>
                  <a:gd name="connsiteY2" fmla="*/ 135960 h 151561"/>
                  <a:gd name="connsiteX3" fmla="*/ 0 w 151561"/>
                  <a:gd name="connsiteY3" fmla="*/ 15602 h 151561"/>
                  <a:gd name="connsiteX4" fmla="*/ 15602 w 151561"/>
                  <a:gd name="connsiteY4" fmla="*/ 0 h 151561"/>
                  <a:gd name="connsiteX5" fmla="*/ 135960 w 151561"/>
                  <a:gd name="connsiteY5" fmla="*/ 0 h 151561"/>
                  <a:gd name="connsiteX6" fmla="*/ 151562 w 151561"/>
                  <a:gd name="connsiteY6" fmla="*/ 15602 h 151561"/>
                  <a:gd name="connsiteX7" fmla="*/ 151562 w 151561"/>
                  <a:gd name="connsiteY7" fmla="*/ 135960 h 151561"/>
                  <a:gd name="connsiteX8" fmla="*/ 135960 w 151561"/>
                  <a:gd name="connsiteY8" fmla="*/ 151562 h 151561"/>
                  <a:gd name="connsiteX9" fmla="*/ 31204 w 151561"/>
                  <a:gd name="connsiteY9" fmla="*/ 120358 h 151561"/>
                  <a:gd name="connsiteX10" fmla="*/ 120358 w 151561"/>
                  <a:gd name="connsiteY10" fmla="*/ 120358 h 151561"/>
                  <a:gd name="connsiteX11" fmla="*/ 120358 w 151561"/>
                  <a:gd name="connsiteY11" fmla="*/ 31204 h 151561"/>
                  <a:gd name="connsiteX12" fmla="*/ 31204 w 151561"/>
                  <a:gd name="connsiteY12" fmla="*/ 31204 h 151561"/>
                  <a:gd name="connsiteX13" fmla="*/ 31204 w 151561"/>
                  <a:gd name="connsiteY13" fmla="*/ 120358 h 15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561" h="151561">
                    <a:moveTo>
                      <a:pt x="135960" y="151562"/>
                    </a:moveTo>
                    <a:lnTo>
                      <a:pt x="15602" y="151562"/>
                    </a:lnTo>
                    <a:cubicBezTo>
                      <a:pt x="6984" y="151562"/>
                      <a:pt x="0" y="144578"/>
                      <a:pt x="0" y="135960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35960" y="0"/>
                    </a:lnTo>
                    <a:cubicBezTo>
                      <a:pt x="144578" y="0"/>
                      <a:pt x="151562" y="6984"/>
                      <a:pt x="151562" y="15602"/>
                    </a:cubicBezTo>
                    <a:lnTo>
                      <a:pt x="151562" y="135960"/>
                    </a:lnTo>
                    <a:cubicBezTo>
                      <a:pt x="151562" y="144578"/>
                      <a:pt x="144578" y="151562"/>
                      <a:pt x="135960" y="151562"/>
                    </a:cubicBezTo>
                    <a:close/>
                    <a:moveTo>
                      <a:pt x="31204" y="120358"/>
                    </a:moveTo>
                    <a:lnTo>
                      <a:pt x="120358" y="120358"/>
                    </a:lnTo>
                    <a:lnTo>
                      <a:pt x="120358" y="31204"/>
                    </a:lnTo>
                    <a:lnTo>
                      <a:pt x="31204" y="31204"/>
                    </a:lnTo>
                    <a:lnTo>
                      <a:pt x="31204" y="120358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8908CA2-0787-CA44-90B1-147A7319CF95}"/>
                  </a:ext>
                </a:extLst>
              </p:cNvPr>
              <p:cNvSpPr/>
              <p:nvPr/>
            </p:nvSpPr>
            <p:spPr>
              <a:xfrm>
                <a:off x="10451895" y="3615402"/>
                <a:ext cx="832921" cy="384328"/>
              </a:xfrm>
              <a:custGeom>
                <a:avLst/>
                <a:gdLst>
                  <a:gd name="connsiteX0" fmla="*/ 817319 w 832921"/>
                  <a:gd name="connsiteY0" fmla="*/ 384328 h 384328"/>
                  <a:gd name="connsiteX1" fmla="*/ 15602 w 832921"/>
                  <a:gd name="connsiteY1" fmla="*/ 384328 h 384328"/>
                  <a:gd name="connsiteX2" fmla="*/ 0 w 832921"/>
                  <a:gd name="connsiteY2" fmla="*/ 368726 h 384328"/>
                  <a:gd name="connsiteX3" fmla="*/ 0 w 832921"/>
                  <a:gd name="connsiteY3" fmla="*/ 0 h 384328"/>
                  <a:gd name="connsiteX4" fmla="*/ 31204 w 832921"/>
                  <a:gd name="connsiteY4" fmla="*/ 0 h 384328"/>
                  <a:gd name="connsiteX5" fmla="*/ 31204 w 832921"/>
                  <a:gd name="connsiteY5" fmla="*/ 353124 h 384328"/>
                  <a:gd name="connsiteX6" fmla="*/ 801717 w 832921"/>
                  <a:gd name="connsiteY6" fmla="*/ 353124 h 384328"/>
                  <a:gd name="connsiteX7" fmla="*/ 801717 w 832921"/>
                  <a:gd name="connsiteY7" fmla="*/ 0 h 384328"/>
                  <a:gd name="connsiteX8" fmla="*/ 832921 w 832921"/>
                  <a:gd name="connsiteY8" fmla="*/ 0 h 384328"/>
                  <a:gd name="connsiteX9" fmla="*/ 832921 w 832921"/>
                  <a:gd name="connsiteY9" fmla="*/ 368726 h 384328"/>
                  <a:gd name="connsiteX10" fmla="*/ 817319 w 832921"/>
                  <a:gd name="connsiteY10" fmla="*/ 384328 h 3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921" h="384328">
                    <a:moveTo>
                      <a:pt x="817319" y="384328"/>
                    </a:moveTo>
                    <a:lnTo>
                      <a:pt x="15602" y="384328"/>
                    </a:lnTo>
                    <a:cubicBezTo>
                      <a:pt x="6984" y="384328"/>
                      <a:pt x="0" y="377344"/>
                      <a:pt x="0" y="368726"/>
                    </a:cubicBezTo>
                    <a:lnTo>
                      <a:pt x="0" y="0"/>
                    </a:lnTo>
                    <a:lnTo>
                      <a:pt x="31204" y="0"/>
                    </a:lnTo>
                    <a:lnTo>
                      <a:pt x="31204" y="353124"/>
                    </a:lnTo>
                    <a:lnTo>
                      <a:pt x="801717" y="353124"/>
                    </a:lnTo>
                    <a:lnTo>
                      <a:pt x="801717" y="0"/>
                    </a:lnTo>
                    <a:lnTo>
                      <a:pt x="832921" y="0"/>
                    </a:lnTo>
                    <a:lnTo>
                      <a:pt x="832921" y="368726"/>
                    </a:lnTo>
                    <a:cubicBezTo>
                      <a:pt x="832921" y="377344"/>
                      <a:pt x="825938" y="384328"/>
                      <a:pt x="817319" y="384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DE93318-A78D-7641-A8F6-F82E075016B7}"/>
                  </a:ext>
                </a:extLst>
              </p:cNvPr>
              <p:cNvSpPr/>
              <p:nvPr/>
            </p:nvSpPr>
            <p:spPr>
              <a:xfrm>
                <a:off x="10965868" y="3287166"/>
                <a:ext cx="401582" cy="352009"/>
              </a:xfrm>
              <a:custGeom>
                <a:avLst/>
                <a:gdLst>
                  <a:gd name="connsiteX0" fmla="*/ 385962 w 401582"/>
                  <a:gd name="connsiteY0" fmla="*/ 352010 h 352009"/>
                  <a:gd name="connsiteX1" fmla="*/ 122884 w 401582"/>
                  <a:gd name="connsiteY1" fmla="*/ 352010 h 352009"/>
                  <a:gd name="connsiteX2" fmla="*/ 122884 w 401582"/>
                  <a:gd name="connsiteY2" fmla="*/ 320806 h 352009"/>
                  <a:gd name="connsiteX3" fmla="*/ 363451 w 401582"/>
                  <a:gd name="connsiteY3" fmla="*/ 320806 h 352009"/>
                  <a:gd name="connsiteX4" fmla="*/ 254832 w 401582"/>
                  <a:gd name="connsiteY4" fmla="*/ 31204 h 352009"/>
                  <a:gd name="connsiteX5" fmla="*/ 0 w 401582"/>
                  <a:gd name="connsiteY5" fmla="*/ 31204 h 352009"/>
                  <a:gd name="connsiteX6" fmla="*/ 0 w 401582"/>
                  <a:gd name="connsiteY6" fmla="*/ 0 h 352009"/>
                  <a:gd name="connsiteX7" fmla="*/ 265605 w 401582"/>
                  <a:gd name="connsiteY7" fmla="*/ 0 h 352009"/>
                  <a:gd name="connsiteX8" fmla="*/ 280241 w 401582"/>
                  <a:gd name="connsiteY8" fmla="*/ 10104 h 352009"/>
                  <a:gd name="connsiteX9" fmla="*/ 400599 w 401582"/>
                  <a:gd name="connsiteY9" fmla="*/ 330984 h 352009"/>
                  <a:gd name="connsiteX10" fmla="*/ 398816 w 401582"/>
                  <a:gd name="connsiteY10" fmla="*/ 345323 h 352009"/>
                  <a:gd name="connsiteX11" fmla="*/ 385962 w 401582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582" h="352009">
                    <a:moveTo>
                      <a:pt x="385962" y="352010"/>
                    </a:moveTo>
                    <a:lnTo>
                      <a:pt x="122884" y="352010"/>
                    </a:lnTo>
                    <a:lnTo>
                      <a:pt x="122884" y="320806"/>
                    </a:lnTo>
                    <a:lnTo>
                      <a:pt x="363451" y="320806"/>
                    </a:lnTo>
                    <a:lnTo>
                      <a:pt x="254832" y="31204"/>
                    </a:lnTo>
                    <a:lnTo>
                      <a:pt x="0" y="31204"/>
                    </a:lnTo>
                    <a:lnTo>
                      <a:pt x="0" y="0"/>
                    </a:lnTo>
                    <a:lnTo>
                      <a:pt x="265605" y="0"/>
                    </a:lnTo>
                    <a:cubicBezTo>
                      <a:pt x="272143" y="0"/>
                      <a:pt x="277938" y="4012"/>
                      <a:pt x="280241" y="10104"/>
                    </a:cubicBezTo>
                    <a:lnTo>
                      <a:pt x="400599" y="330984"/>
                    </a:lnTo>
                    <a:cubicBezTo>
                      <a:pt x="402382" y="335739"/>
                      <a:pt x="401713" y="341163"/>
                      <a:pt x="398816" y="345323"/>
                    </a:cubicBezTo>
                    <a:cubicBezTo>
                      <a:pt x="395844" y="349484"/>
                      <a:pt x="391089" y="352010"/>
                      <a:pt x="385962" y="352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BAA4E8D-0AB8-6D4A-BA97-38040C277ED1}"/>
                  </a:ext>
                </a:extLst>
              </p:cNvPr>
              <p:cNvSpPr/>
              <p:nvPr/>
            </p:nvSpPr>
            <p:spPr>
              <a:xfrm>
                <a:off x="11053091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6314A43C-9209-5746-8166-52AB59E41994}"/>
                  </a:ext>
                </a:extLst>
              </p:cNvPr>
              <p:cNvSpPr/>
              <p:nvPr/>
            </p:nvSpPr>
            <p:spPr>
              <a:xfrm>
                <a:off x="10571788" y="3186868"/>
                <a:ext cx="592765" cy="332024"/>
              </a:xfrm>
              <a:custGeom>
                <a:avLst/>
                <a:gdLst>
                  <a:gd name="connsiteX0" fmla="*/ 577069 w 592765"/>
                  <a:gd name="connsiteY0" fmla="*/ 332024 h 332024"/>
                  <a:gd name="connsiteX1" fmla="*/ 15622 w 592765"/>
                  <a:gd name="connsiteY1" fmla="*/ 332024 h 332024"/>
                  <a:gd name="connsiteX2" fmla="*/ 1283 w 592765"/>
                  <a:gd name="connsiteY2" fmla="*/ 322663 h 332024"/>
                  <a:gd name="connsiteX3" fmla="*/ 4180 w 592765"/>
                  <a:gd name="connsiteY3" fmla="*/ 305798 h 332024"/>
                  <a:gd name="connsiteX4" fmla="*/ 284941 w 592765"/>
                  <a:gd name="connsiteY4" fmla="*/ 4978 h 332024"/>
                  <a:gd name="connsiteX5" fmla="*/ 296383 w 592765"/>
                  <a:gd name="connsiteY5" fmla="*/ 0 h 332024"/>
                  <a:gd name="connsiteX6" fmla="*/ 307824 w 592765"/>
                  <a:gd name="connsiteY6" fmla="*/ 4978 h 332024"/>
                  <a:gd name="connsiteX7" fmla="*/ 588585 w 592765"/>
                  <a:gd name="connsiteY7" fmla="*/ 305798 h 332024"/>
                  <a:gd name="connsiteX8" fmla="*/ 591482 w 592765"/>
                  <a:gd name="connsiteY8" fmla="*/ 322663 h 332024"/>
                  <a:gd name="connsiteX9" fmla="*/ 577069 w 592765"/>
                  <a:gd name="connsiteY9" fmla="*/ 332024 h 332024"/>
                  <a:gd name="connsiteX10" fmla="*/ 51506 w 592765"/>
                  <a:gd name="connsiteY10" fmla="*/ 300820 h 332024"/>
                  <a:gd name="connsiteX11" fmla="*/ 541185 w 592765"/>
                  <a:gd name="connsiteY11" fmla="*/ 300820 h 332024"/>
                  <a:gd name="connsiteX12" fmla="*/ 296383 w 592765"/>
                  <a:gd name="connsiteY12" fmla="*/ 38485 h 332024"/>
                  <a:gd name="connsiteX13" fmla="*/ 51506 w 592765"/>
                  <a:gd name="connsiteY13" fmla="*/ 300820 h 33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765" h="332024">
                    <a:moveTo>
                      <a:pt x="577069" y="332024"/>
                    </a:moveTo>
                    <a:lnTo>
                      <a:pt x="15622" y="332024"/>
                    </a:lnTo>
                    <a:cubicBezTo>
                      <a:pt x="9381" y="332024"/>
                      <a:pt x="3809" y="328310"/>
                      <a:pt x="1283" y="322663"/>
                    </a:cubicBezTo>
                    <a:cubicBezTo>
                      <a:pt x="-1169" y="316942"/>
                      <a:pt x="-54" y="310330"/>
                      <a:pt x="4180" y="305798"/>
                    </a:cubicBezTo>
                    <a:lnTo>
                      <a:pt x="284941" y="4978"/>
                    </a:lnTo>
                    <a:cubicBezTo>
                      <a:pt x="287913" y="1783"/>
                      <a:pt x="291999" y="0"/>
                      <a:pt x="296383" y="0"/>
                    </a:cubicBezTo>
                    <a:cubicBezTo>
                      <a:pt x="300692" y="0"/>
                      <a:pt x="304852" y="1783"/>
                      <a:pt x="307824" y="4978"/>
                    </a:cubicBezTo>
                    <a:lnTo>
                      <a:pt x="588585" y="305798"/>
                    </a:lnTo>
                    <a:cubicBezTo>
                      <a:pt x="592820" y="310330"/>
                      <a:pt x="593934" y="316942"/>
                      <a:pt x="591482" y="322663"/>
                    </a:cubicBezTo>
                    <a:cubicBezTo>
                      <a:pt x="588956" y="328310"/>
                      <a:pt x="583310" y="332024"/>
                      <a:pt x="577069" y="332024"/>
                    </a:cubicBezTo>
                    <a:close/>
                    <a:moveTo>
                      <a:pt x="51506" y="300820"/>
                    </a:moveTo>
                    <a:lnTo>
                      <a:pt x="541185" y="300820"/>
                    </a:lnTo>
                    <a:lnTo>
                      <a:pt x="296383" y="38485"/>
                    </a:lnTo>
                    <a:lnTo>
                      <a:pt x="51506" y="30082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2DDE257-F59E-6740-ADB8-9A4A3ED71EA8}"/>
                  </a:ext>
                </a:extLst>
              </p:cNvPr>
              <p:cNvSpPr/>
              <p:nvPr/>
            </p:nvSpPr>
            <p:spPr>
              <a:xfrm>
                <a:off x="10772701" y="3808123"/>
                <a:ext cx="191235" cy="191606"/>
              </a:xfrm>
              <a:custGeom>
                <a:avLst/>
                <a:gdLst>
                  <a:gd name="connsiteX0" fmla="*/ 175633 w 191235"/>
                  <a:gd name="connsiteY0" fmla="*/ 191607 h 191606"/>
                  <a:gd name="connsiteX1" fmla="*/ 15602 w 191235"/>
                  <a:gd name="connsiteY1" fmla="*/ 191607 h 191606"/>
                  <a:gd name="connsiteX2" fmla="*/ 0 w 191235"/>
                  <a:gd name="connsiteY2" fmla="*/ 176005 h 191606"/>
                  <a:gd name="connsiteX3" fmla="*/ 0 w 191235"/>
                  <a:gd name="connsiteY3" fmla="*/ 15602 h 191606"/>
                  <a:gd name="connsiteX4" fmla="*/ 15602 w 191235"/>
                  <a:gd name="connsiteY4" fmla="*/ 0 h 191606"/>
                  <a:gd name="connsiteX5" fmla="*/ 175633 w 191235"/>
                  <a:gd name="connsiteY5" fmla="*/ 0 h 191606"/>
                  <a:gd name="connsiteX6" fmla="*/ 191235 w 191235"/>
                  <a:gd name="connsiteY6" fmla="*/ 15602 h 191606"/>
                  <a:gd name="connsiteX7" fmla="*/ 191235 w 191235"/>
                  <a:gd name="connsiteY7" fmla="*/ 176005 h 191606"/>
                  <a:gd name="connsiteX8" fmla="*/ 175633 w 191235"/>
                  <a:gd name="connsiteY8" fmla="*/ 191607 h 191606"/>
                  <a:gd name="connsiteX9" fmla="*/ 31204 w 191235"/>
                  <a:gd name="connsiteY9" fmla="*/ 160403 h 191606"/>
                  <a:gd name="connsiteX10" fmla="*/ 160031 w 191235"/>
                  <a:gd name="connsiteY10" fmla="*/ 160403 h 191606"/>
                  <a:gd name="connsiteX11" fmla="*/ 160031 w 191235"/>
                  <a:gd name="connsiteY11" fmla="*/ 31204 h 191606"/>
                  <a:gd name="connsiteX12" fmla="*/ 31204 w 191235"/>
                  <a:gd name="connsiteY12" fmla="*/ 31204 h 191606"/>
                  <a:gd name="connsiteX13" fmla="*/ 31204 w 191235"/>
                  <a:gd name="connsiteY13" fmla="*/ 160403 h 19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235" h="191606">
                    <a:moveTo>
                      <a:pt x="175633" y="191607"/>
                    </a:moveTo>
                    <a:lnTo>
                      <a:pt x="15602" y="191607"/>
                    </a:lnTo>
                    <a:cubicBezTo>
                      <a:pt x="6984" y="191607"/>
                      <a:pt x="0" y="184623"/>
                      <a:pt x="0" y="176005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75633" y="0"/>
                    </a:lnTo>
                    <a:cubicBezTo>
                      <a:pt x="184252" y="0"/>
                      <a:pt x="191235" y="6984"/>
                      <a:pt x="191235" y="15602"/>
                    </a:cubicBezTo>
                    <a:lnTo>
                      <a:pt x="191235" y="176005"/>
                    </a:lnTo>
                    <a:cubicBezTo>
                      <a:pt x="191235" y="184623"/>
                      <a:pt x="184252" y="191607"/>
                      <a:pt x="175633" y="191607"/>
                    </a:cubicBezTo>
                    <a:close/>
                    <a:moveTo>
                      <a:pt x="31204" y="160403"/>
                    </a:moveTo>
                    <a:lnTo>
                      <a:pt x="160031" y="160403"/>
                    </a:lnTo>
                    <a:lnTo>
                      <a:pt x="160031" y="31204"/>
                    </a:lnTo>
                    <a:lnTo>
                      <a:pt x="31204" y="31204"/>
                    </a:lnTo>
                    <a:lnTo>
                      <a:pt x="31204" y="16040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8674F82-6957-8C41-BCC9-4D2F1C92F66F}"/>
                  </a:ext>
                </a:extLst>
              </p:cNvPr>
              <p:cNvSpPr/>
              <p:nvPr/>
            </p:nvSpPr>
            <p:spPr>
              <a:xfrm>
                <a:off x="10785554" y="3557600"/>
                <a:ext cx="170878" cy="170878"/>
              </a:xfrm>
              <a:custGeom>
                <a:avLst/>
                <a:gdLst>
                  <a:gd name="connsiteX0" fmla="*/ 170879 w 170878"/>
                  <a:gd name="connsiteY0" fmla="*/ 69837 h 170878"/>
                  <a:gd name="connsiteX1" fmla="*/ 101041 w 170878"/>
                  <a:gd name="connsiteY1" fmla="*/ 69837 h 170878"/>
                  <a:gd name="connsiteX2" fmla="*/ 101041 w 170878"/>
                  <a:gd name="connsiteY2" fmla="*/ 0 h 170878"/>
                  <a:gd name="connsiteX3" fmla="*/ 69837 w 170878"/>
                  <a:gd name="connsiteY3" fmla="*/ 0 h 170878"/>
                  <a:gd name="connsiteX4" fmla="*/ 69837 w 170878"/>
                  <a:gd name="connsiteY4" fmla="*/ 69837 h 170878"/>
                  <a:gd name="connsiteX5" fmla="*/ 0 w 170878"/>
                  <a:gd name="connsiteY5" fmla="*/ 69837 h 170878"/>
                  <a:gd name="connsiteX6" fmla="*/ 0 w 170878"/>
                  <a:gd name="connsiteY6" fmla="*/ 101041 h 170878"/>
                  <a:gd name="connsiteX7" fmla="*/ 69837 w 170878"/>
                  <a:gd name="connsiteY7" fmla="*/ 101041 h 170878"/>
                  <a:gd name="connsiteX8" fmla="*/ 69837 w 170878"/>
                  <a:gd name="connsiteY8" fmla="*/ 170879 h 170878"/>
                  <a:gd name="connsiteX9" fmla="*/ 101041 w 170878"/>
                  <a:gd name="connsiteY9" fmla="*/ 170879 h 170878"/>
                  <a:gd name="connsiteX10" fmla="*/ 101041 w 170878"/>
                  <a:gd name="connsiteY10" fmla="*/ 101041 h 170878"/>
                  <a:gd name="connsiteX11" fmla="*/ 170879 w 170878"/>
                  <a:gd name="connsiteY11" fmla="*/ 101041 h 17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878" h="170878">
                    <a:moveTo>
                      <a:pt x="170879" y="69837"/>
                    </a:moveTo>
                    <a:lnTo>
                      <a:pt x="101041" y="69837"/>
                    </a:lnTo>
                    <a:lnTo>
                      <a:pt x="101041" y="0"/>
                    </a:lnTo>
                    <a:lnTo>
                      <a:pt x="69837" y="0"/>
                    </a:lnTo>
                    <a:lnTo>
                      <a:pt x="69837" y="69837"/>
                    </a:lnTo>
                    <a:lnTo>
                      <a:pt x="0" y="69837"/>
                    </a:lnTo>
                    <a:lnTo>
                      <a:pt x="0" y="101041"/>
                    </a:lnTo>
                    <a:lnTo>
                      <a:pt x="69837" y="101041"/>
                    </a:lnTo>
                    <a:lnTo>
                      <a:pt x="69837" y="170879"/>
                    </a:lnTo>
                    <a:lnTo>
                      <a:pt x="101041" y="170879"/>
                    </a:lnTo>
                    <a:lnTo>
                      <a:pt x="101041" y="101041"/>
                    </a:lnTo>
                    <a:lnTo>
                      <a:pt x="170879" y="101041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4969E84-2314-E140-AE10-A38361874DB6}"/>
              </a:ext>
            </a:extLst>
          </p:cNvPr>
          <p:cNvGrpSpPr/>
          <p:nvPr/>
        </p:nvGrpSpPr>
        <p:grpSpPr>
          <a:xfrm>
            <a:off x="8822326" y="4588234"/>
            <a:ext cx="1195327" cy="1195327"/>
            <a:chOff x="8822326" y="4460638"/>
            <a:chExt cx="1195327" cy="1195327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6A58011-CBE2-B34F-84B3-EFAE6518E4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862FF759-1593-294F-8FF9-23E80F4273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08509" y="4646821"/>
              <a:ext cx="822960" cy="822960"/>
              <a:chOff x="10276634" y="1169057"/>
              <a:chExt cx="1188720" cy="118872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19DDC88-9718-574A-9419-A136B0BD8964}"/>
                  </a:ext>
                </a:extLst>
              </p:cNvPr>
              <p:cNvSpPr/>
              <p:nvPr/>
            </p:nvSpPr>
            <p:spPr>
              <a:xfrm>
                <a:off x="10451970" y="1347290"/>
                <a:ext cx="832995" cy="832921"/>
              </a:xfrm>
              <a:custGeom>
                <a:avLst/>
                <a:gdLst>
                  <a:gd name="connsiteX0" fmla="*/ 416423 w 832995"/>
                  <a:gd name="connsiteY0" fmla="*/ 832921 h 832921"/>
                  <a:gd name="connsiteX1" fmla="*/ 254312 w 832995"/>
                  <a:gd name="connsiteY1" fmla="*/ 800157 h 832921"/>
                  <a:gd name="connsiteX2" fmla="*/ 121918 w 832995"/>
                  <a:gd name="connsiteY2" fmla="*/ 710929 h 832921"/>
                  <a:gd name="connsiteX3" fmla="*/ 32690 w 832995"/>
                  <a:gd name="connsiteY3" fmla="*/ 578535 h 832921"/>
                  <a:gd name="connsiteX4" fmla="*/ 0 w 832995"/>
                  <a:gd name="connsiteY4" fmla="*/ 416498 h 832921"/>
                  <a:gd name="connsiteX5" fmla="*/ 32764 w 832995"/>
                  <a:gd name="connsiteY5" fmla="*/ 254386 h 832921"/>
                  <a:gd name="connsiteX6" fmla="*/ 121992 w 832995"/>
                  <a:gd name="connsiteY6" fmla="*/ 121992 h 832921"/>
                  <a:gd name="connsiteX7" fmla="*/ 254386 w 832995"/>
                  <a:gd name="connsiteY7" fmla="*/ 32764 h 832921"/>
                  <a:gd name="connsiteX8" fmla="*/ 416498 w 832995"/>
                  <a:gd name="connsiteY8" fmla="*/ 0 h 832921"/>
                  <a:gd name="connsiteX9" fmla="*/ 578609 w 832995"/>
                  <a:gd name="connsiteY9" fmla="*/ 32764 h 832921"/>
                  <a:gd name="connsiteX10" fmla="*/ 711003 w 832995"/>
                  <a:gd name="connsiteY10" fmla="*/ 121992 h 832921"/>
                  <a:gd name="connsiteX11" fmla="*/ 800231 w 832995"/>
                  <a:gd name="connsiteY11" fmla="*/ 254386 h 832921"/>
                  <a:gd name="connsiteX12" fmla="*/ 832996 w 832995"/>
                  <a:gd name="connsiteY12" fmla="*/ 416498 h 832921"/>
                  <a:gd name="connsiteX13" fmla="*/ 800231 w 832995"/>
                  <a:gd name="connsiteY13" fmla="*/ 578610 h 832921"/>
                  <a:gd name="connsiteX14" fmla="*/ 711003 w 832995"/>
                  <a:gd name="connsiteY14" fmla="*/ 711003 h 832921"/>
                  <a:gd name="connsiteX15" fmla="*/ 578609 w 832995"/>
                  <a:gd name="connsiteY15" fmla="*/ 800231 h 832921"/>
                  <a:gd name="connsiteX16" fmla="*/ 416423 w 832995"/>
                  <a:gd name="connsiteY16" fmla="*/ 832921 h 832921"/>
                  <a:gd name="connsiteX17" fmla="*/ 416423 w 832995"/>
                  <a:gd name="connsiteY17" fmla="*/ 44651 h 832921"/>
                  <a:gd name="connsiteX18" fmla="*/ 271697 w 832995"/>
                  <a:gd name="connsiteY18" fmla="*/ 73849 h 832921"/>
                  <a:gd name="connsiteX19" fmla="*/ 153493 w 832995"/>
                  <a:gd name="connsiteY19" fmla="*/ 153568 h 832921"/>
                  <a:gd name="connsiteX20" fmla="*/ 73775 w 832995"/>
                  <a:gd name="connsiteY20" fmla="*/ 271771 h 832921"/>
                  <a:gd name="connsiteX21" fmla="*/ 44577 w 832995"/>
                  <a:gd name="connsiteY21" fmla="*/ 416498 h 832921"/>
                  <a:gd name="connsiteX22" fmla="*/ 73775 w 832995"/>
                  <a:gd name="connsiteY22" fmla="*/ 561224 h 832921"/>
                  <a:gd name="connsiteX23" fmla="*/ 153493 w 832995"/>
                  <a:gd name="connsiteY23" fmla="*/ 679428 h 832921"/>
                  <a:gd name="connsiteX24" fmla="*/ 271697 w 832995"/>
                  <a:gd name="connsiteY24" fmla="*/ 759146 h 832921"/>
                  <a:gd name="connsiteX25" fmla="*/ 416423 w 832995"/>
                  <a:gd name="connsiteY25" fmla="*/ 788344 h 832921"/>
                  <a:gd name="connsiteX26" fmla="*/ 561150 w 832995"/>
                  <a:gd name="connsiteY26" fmla="*/ 759146 h 832921"/>
                  <a:gd name="connsiteX27" fmla="*/ 679354 w 832995"/>
                  <a:gd name="connsiteY27" fmla="*/ 679428 h 832921"/>
                  <a:gd name="connsiteX28" fmla="*/ 759072 w 832995"/>
                  <a:gd name="connsiteY28" fmla="*/ 561224 h 832921"/>
                  <a:gd name="connsiteX29" fmla="*/ 788270 w 832995"/>
                  <a:gd name="connsiteY29" fmla="*/ 416498 h 832921"/>
                  <a:gd name="connsiteX30" fmla="*/ 759072 w 832995"/>
                  <a:gd name="connsiteY30" fmla="*/ 271771 h 832921"/>
                  <a:gd name="connsiteX31" fmla="*/ 679354 w 832995"/>
                  <a:gd name="connsiteY31" fmla="*/ 153568 h 832921"/>
                  <a:gd name="connsiteX32" fmla="*/ 561150 w 832995"/>
                  <a:gd name="connsiteY32" fmla="*/ 73849 h 832921"/>
                  <a:gd name="connsiteX33" fmla="*/ 416423 w 832995"/>
                  <a:gd name="connsiteY33" fmla="*/ 44651 h 83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32995" h="832921">
                    <a:moveTo>
                      <a:pt x="416423" y="832921"/>
                    </a:moveTo>
                    <a:cubicBezTo>
                      <a:pt x="360182" y="832921"/>
                      <a:pt x="305650" y="821926"/>
                      <a:pt x="254312" y="800157"/>
                    </a:cubicBezTo>
                    <a:cubicBezTo>
                      <a:pt x="204757" y="779206"/>
                      <a:pt x="160180" y="749191"/>
                      <a:pt x="121918" y="710929"/>
                    </a:cubicBezTo>
                    <a:cubicBezTo>
                      <a:pt x="83656" y="672667"/>
                      <a:pt x="53641" y="628164"/>
                      <a:pt x="32690" y="578535"/>
                    </a:cubicBezTo>
                    <a:cubicBezTo>
                      <a:pt x="10996" y="527272"/>
                      <a:pt x="0" y="472739"/>
                      <a:pt x="0" y="416498"/>
                    </a:cubicBezTo>
                    <a:cubicBezTo>
                      <a:pt x="0" y="360256"/>
                      <a:pt x="10996" y="305724"/>
                      <a:pt x="32764" y="254386"/>
                    </a:cubicBezTo>
                    <a:cubicBezTo>
                      <a:pt x="53715" y="204831"/>
                      <a:pt x="83730" y="160254"/>
                      <a:pt x="121992" y="121992"/>
                    </a:cubicBezTo>
                    <a:cubicBezTo>
                      <a:pt x="160254" y="83730"/>
                      <a:pt x="204757" y="53715"/>
                      <a:pt x="254386" y="32764"/>
                    </a:cubicBezTo>
                    <a:cubicBezTo>
                      <a:pt x="305724" y="11070"/>
                      <a:pt x="360256" y="0"/>
                      <a:pt x="416498" y="0"/>
                    </a:cubicBezTo>
                    <a:cubicBezTo>
                      <a:pt x="472739" y="0"/>
                      <a:pt x="527272" y="10996"/>
                      <a:pt x="578609" y="32764"/>
                    </a:cubicBezTo>
                    <a:cubicBezTo>
                      <a:pt x="628164" y="53715"/>
                      <a:pt x="672741" y="83730"/>
                      <a:pt x="711003" y="121992"/>
                    </a:cubicBezTo>
                    <a:cubicBezTo>
                      <a:pt x="749265" y="160254"/>
                      <a:pt x="779280" y="204757"/>
                      <a:pt x="800231" y="254386"/>
                    </a:cubicBezTo>
                    <a:cubicBezTo>
                      <a:pt x="821926" y="305724"/>
                      <a:pt x="832996" y="360256"/>
                      <a:pt x="832996" y="416498"/>
                    </a:cubicBezTo>
                    <a:cubicBezTo>
                      <a:pt x="832996" y="472739"/>
                      <a:pt x="822000" y="527272"/>
                      <a:pt x="800231" y="578610"/>
                    </a:cubicBezTo>
                    <a:cubicBezTo>
                      <a:pt x="779280" y="628164"/>
                      <a:pt x="749265" y="672741"/>
                      <a:pt x="711003" y="711003"/>
                    </a:cubicBezTo>
                    <a:cubicBezTo>
                      <a:pt x="672741" y="749265"/>
                      <a:pt x="628239" y="779280"/>
                      <a:pt x="578609" y="800231"/>
                    </a:cubicBezTo>
                    <a:cubicBezTo>
                      <a:pt x="527197" y="821926"/>
                      <a:pt x="472665" y="832921"/>
                      <a:pt x="416423" y="832921"/>
                    </a:cubicBezTo>
                    <a:close/>
                    <a:moveTo>
                      <a:pt x="416423" y="44651"/>
                    </a:moveTo>
                    <a:cubicBezTo>
                      <a:pt x="366200" y="44651"/>
                      <a:pt x="317537" y="54458"/>
                      <a:pt x="271697" y="73849"/>
                    </a:cubicBezTo>
                    <a:cubicBezTo>
                      <a:pt x="227417" y="92572"/>
                      <a:pt x="187669" y="119392"/>
                      <a:pt x="153493" y="153568"/>
                    </a:cubicBezTo>
                    <a:cubicBezTo>
                      <a:pt x="119318" y="187743"/>
                      <a:pt x="92497" y="227491"/>
                      <a:pt x="73775" y="271771"/>
                    </a:cubicBezTo>
                    <a:cubicBezTo>
                      <a:pt x="54384" y="317611"/>
                      <a:pt x="44577" y="366274"/>
                      <a:pt x="44577" y="416498"/>
                    </a:cubicBezTo>
                    <a:cubicBezTo>
                      <a:pt x="44577" y="466721"/>
                      <a:pt x="54384" y="515384"/>
                      <a:pt x="73775" y="561224"/>
                    </a:cubicBezTo>
                    <a:cubicBezTo>
                      <a:pt x="92497" y="605504"/>
                      <a:pt x="119318" y="645252"/>
                      <a:pt x="153493" y="679428"/>
                    </a:cubicBezTo>
                    <a:cubicBezTo>
                      <a:pt x="187669" y="713604"/>
                      <a:pt x="227417" y="740424"/>
                      <a:pt x="271697" y="759146"/>
                    </a:cubicBezTo>
                    <a:cubicBezTo>
                      <a:pt x="317537" y="778537"/>
                      <a:pt x="366200" y="788344"/>
                      <a:pt x="416423" y="788344"/>
                    </a:cubicBezTo>
                    <a:cubicBezTo>
                      <a:pt x="466647" y="788344"/>
                      <a:pt x="515310" y="778537"/>
                      <a:pt x="561150" y="759146"/>
                    </a:cubicBezTo>
                    <a:cubicBezTo>
                      <a:pt x="605430" y="740424"/>
                      <a:pt x="645178" y="713604"/>
                      <a:pt x="679354" y="679428"/>
                    </a:cubicBezTo>
                    <a:cubicBezTo>
                      <a:pt x="713529" y="645252"/>
                      <a:pt x="740350" y="605504"/>
                      <a:pt x="759072" y="561224"/>
                    </a:cubicBezTo>
                    <a:cubicBezTo>
                      <a:pt x="778463" y="515384"/>
                      <a:pt x="788270" y="466721"/>
                      <a:pt x="788270" y="416498"/>
                    </a:cubicBezTo>
                    <a:cubicBezTo>
                      <a:pt x="788270" y="366274"/>
                      <a:pt x="778463" y="317611"/>
                      <a:pt x="759072" y="271771"/>
                    </a:cubicBezTo>
                    <a:cubicBezTo>
                      <a:pt x="740350" y="227491"/>
                      <a:pt x="713529" y="187743"/>
                      <a:pt x="679354" y="153568"/>
                    </a:cubicBezTo>
                    <a:cubicBezTo>
                      <a:pt x="645178" y="119392"/>
                      <a:pt x="605430" y="92572"/>
                      <a:pt x="561150" y="73849"/>
                    </a:cubicBezTo>
                    <a:cubicBezTo>
                      <a:pt x="515310" y="54458"/>
                      <a:pt x="466647" y="44651"/>
                      <a:pt x="416423" y="446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7BB46D-35B8-C947-A3D6-D1A8D068E33A}"/>
                  </a:ext>
                </a:extLst>
              </p:cNvPr>
              <p:cNvSpPr/>
              <p:nvPr/>
            </p:nvSpPr>
            <p:spPr>
              <a:xfrm>
                <a:off x="10683399" y="1575822"/>
                <a:ext cx="375189" cy="375189"/>
              </a:xfrm>
              <a:custGeom>
                <a:avLst/>
                <a:gdLst>
                  <a:gd name="connsiteX0" fmla="*/ 375190 w 375189"/>
                  <a:gd name="connsiteY0" fmla="*/ 165306 h 375189"/>
                  <a:gd name="connsiteX1" fmla="*/ 209883 w 375189"/>
                  <a:gd name="connsiteY1" fmla="*/ 165306 h 375189"/>
                  <a:gd name="connsiteX2" fmla="*/ 209883 w 375189"/>
                  <a:gd name="connsiteY2" fmla="*/ 0 h 375189"/>
                  <a:gd name="connsiteX3" fmla="*/ 165306 w 375189"/>
                  <a:gd name="connsiteY3" fmla="*/ 0 h 375189"/>
                  <a:gd name="connsiteX4" fmla="*/ 165306 w 375189"/>
                  <a:gd name="connsiteY4" fmla="*/ 165306 h 375189"/>
                  <a:gd name="connsiteX5" fmla="*/ 0 w 375189"/>
                  <a:gd name="connsiteY5" fmla="*/ 165306 h 375189"/>
                  <a:gd name="connsiteX6" fmla="*/ 0 w 375189"/>
                  <a:gd name="connsiteY6" fmla="*/ 209883 h 375189"/>
                  <a:gd name="connsiteX7" fmla="*/ 165306 w 375189"/>
                  <a:gd name="connsiteY7" fmla="*/ 209883 h 375189"/>
                  <a:gd name="connsiteX8" fmla="*/ 165306 w 375189"/>
                  <a:gd name="connsiteY8" fmla="*/ 375190 h 375189"/>
                  <a:gd name="connsiteX9" fmla="*/ 209883 w 375189"/>
                  <a:gd name="connsiteY9" fmla="*/ 375190 h 375189"/>
                  <a:gd name="connsiteX10" fmla="*/ 209883 w 375189"/>
                  <a:gd name="connsiteY10" fmla="*/ 209883 h 375189"/>
                  <a:gd name="connsiteX11" fmla="*/ 375190 w 375189"/>
                  <a:gd name="connsiteY11" fmla="*/ 209883 h 3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189" h="375189">
                    <a:moveTo>
                      <a:pt x="375190" y="165306"/>
                    </a:moveTo>
                    <a:lnTo>
                      <a:pt x="209883" y="165306"/>
                    </a:lnTo>
                    <a:lnTo>
                      <a:pt x="209883" y="0"/>
                    </a:lnTo>
                    <a:lnTo>
                      <a:pt x="165306" y="0"/>
                    </a:lnTo>
                    <a:lnTo>
                      <a:pt x="165306" y="165306"/>
                    </a:lnTo>
                    <a:lnTo>
                      <a:pt x="0" y="165306"/>
                    </a:lnTo>
                    <a:lnTo>
                      <a:pt x="0" y="209883"/>
                    </a:lnTo>
                    <a:lnTo>
                      <a:pt x="165306" y="209883"/>
                    </a:lnTo>
                    <a:lnTo>
                      <a:pt x="165306" y="375190"/>
                    </a:lnTo>
                    <a:lnTo>
                      <a:pt x="209883" y="375190"/>
                    </a:lnTo>
                    <a:lnTo>
                      <a:pt x="209883" y="209883"/>
                    </a:lnTo>
                    <a:lnTo>
                      <a:pt x="375190" y="20988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4944774-43E9-4045-96CD-27A738443874}"/>
              </a:ext>
            </a:extLst>
          </p:cNvPr>
          <p:cNvGrpSpPr/>
          <p:nvPr/>
        </p:nvGrpSpPr>
        <p:grpSpPr>
          <a:xfrm>
            <a:off x="5586003" y="1372397"/>
            <a:ext cx="1195327" cy="1195327"/>
            <a:chOff x="5586003" y="1244801"/>
            <a:chExt cx="1195327" cy="1195327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AA040E-6988-6446-BF74-2E846E1FC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52B227AE-A0ED-1E4B-979F-CED43A39D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671636" y="1330434"/>
              <a:ext cx="1024060" cy="1024060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8D34B76-5026-D042-8C10-01EEAE8984F0}"/>
              </a:ext>
            </a:extLst>
          </p:cNvPr>
          <p:cNvGrpSpPr/>
          <p:nvPr/>
        </p:nvGrpSpPr>
        <p:grpSpPr>
          <a:xfrm>
            <a:off x="731518" y="1372397"/>
            <a:ext cx="1195327" cy="1195327"/>
            <a:chOff x="731518" y="1244801"/>
            <a:chExt cx="1195327" cy="119532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6BF7D6-3337-514E-9EB3-C0C237F71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31691C1B-82AE-8B45-9D8C-50010557C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63421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497FDF9-8AC1-AD42-8CD5-AD33742C5737}"/>
              </a:ext>
            </a:extLst>
          </p:cNvPr>
          <p:cNvGrpSpPr/>
          <p:nvPr/>
        </p:nvGrpSpPr>
        <p:grpSpPr>
          <a:xfrm>
            <a:off x="2349680" y="1372397"/>
            <a:ext cx="1195327" cy="1195327"/>
            <a:chOff x="2349680" y="1244801"/>
            <a:chExt cx="1195327" cy="119532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5B39271-2148-8B41-B40B-BAB12D495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05887B49-F90C-E241-AA16-B10135A9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81583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6C0F566-EA6E-A541-9859-8C3B68436E4B}"/>
              </a:ext>
            </a:extLst>
          </p:cNvPr>
          <p:cNvGrpSpPr/>
          <p:nvPr/>
        </p:nvGrpSpPr>
        <p:grpSpPr>
          <a:xfrm>
            <a:off x="10440489" y="1372397"/>
            <a:ext cx="1195327" cy="1195327"/>
            <a:chOff x="10440489" y="1244801"/>
            <a:chExt cx="1195327" cy="1195327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3410BDD-6463-EA47-A47C-0F5E97732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5" name="Graphic 153">
              <a:extLst>
                <a:ext uri="{FF2B5EF4-FFF2-40B4-BE49-F238E27FC236}">
                  <a16:creationId xmlns:a16="http://schemas.microsoft.com/office/drawing/2014/main" id="{A7BB9555-424B-A547-B65D-1EDF9EEDC2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72392" y="1516784"/>
              <a:ext cx="731520" cy="651360"/>
              <a:chOff x="3402631" y="756208"/>
              <a:chExt cx="403378" cy="359176"/>
            </a:xfrm>
            <a:solidFill>
              <a:schemeClr val="bg1"/>
            </a:solidFill>
          </p:grpSpPr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6EB0FCFC-58E9-FB45-98C2-1138683E935E}"/>
                  </a:ext>
                </a:extLst>
              </p:cNvPr>
              <p:cNvSpPr/>
              <p:nvPr/>
            </p:nvSpPr>
            <p:spPr>
              <a:xfrm>
                <a:off x="3402631" y="815316"/>
                <a:ext cx="403378" cy="300068"/>
              </a:xfrm>
              <a:custGeom>
                <a:avLst/>
                <a:gdLst>
                  <a:gd name="connsiteX0" fmla="*/ 402797 w 403378"/>
                  <a:gd name="connsiteY0" fmla="*/ 226063 h 300068"/>
                  <a:gd name="connsiteX1" fmla="*/ 308796 w 403378"/>
                  <a:gd name="connsiteY1" fmla="*/ 16361 h 300068"/>
                  <a:gd name="connsiteX2" fmla="*/ 258322 w 403378"/>
                  <a:gd name="connsiteY2" fmla="*/ 2462 h 300068"/>
                  <a:gd name="connsiteX3" fmla="*/ 232353 w 403378"/>
                  <a:gd name="connsiteY3" fmla="*/ 49523 h 300068"/>
                  <a:gd name="connsiteX4" fmla="*/ 231377 w 403378"/>
                  <a:gd name="connsiteY4" fmla="*/ 66226 h 300068"/>
                  <a:gd name="connsiteX5" fmla="*/ 237229 w 403378"/>
                  <a:gd name="connsiteY5" fmla="*/ 72566 h 300068"/>
                  <a:gd name="connsiteX6" fmla="*/ 243569 w 403378"/>
                  <a:gd name="connsiteY6" fmla="*/ 66714 h 300068"/>
                  <a:gd name="connsiteX7" fmla="*/ 244423 w 403378"/>
                  <a:gd name="connsiteY7" fmla="*/ 50620 h 300068"/>
                  <a:gd name="connsiteX8" fmla="*/ 262955 w 403378"/>
                  <a:gd name="connsiteY8" fmla="*/ 13801 h 300068"/>
                  <a:gd name="connsiteX9" fmla="*/ 300872 w 403378"/>
                  <a:gd name="connsiteY9" fmla="*/ 25749 h 300068"/>
                  <a:gd name="connsiteX10" fmla="*/ 390605 w 403378"/>
                  <a:gd name="connsiteY10" fmla="*/ 226917 h 300068"/>
                  <a:gd name="connsiteX11" fmla="*/ 382070 w 403378"/>
                  <a:gd name="connsiteY11" fmla="*/ 280318 h 300068"/>
                  <a:gd name="connsiteX12" fmla="*/ 338789 w 403378"/>
                  <a:gd name="connsiteY12" fmla="*/ 287145 h 300068"/>
                  <a:gd name="connsiteX13" fmla="*/ 268563 w 403378"/>
                  <a:gd name="connsiteY13" fmla="*/ 267272 h 300068"/>
                  <a:gd name="connsiteX14" fmla="*/ 242960 w 403378"/>
                  <a:gd name="connsiteY14" fmla="*/ 188024 h 300068"/>
                  <a:gd name="connsiteX15" fmla="*/ 242472 w 403378"/>
                  <a:gd name="connsiteY15" fmla="*/ 128893 h 300068"/>
                  <a:gd name="connsiteX16" fmla="*/ 249787 w 403378"/>
                  <a:gd name="connsiteY16" fmla="*/ 132551 h 300068"/>
                  <a:gd name="connsiteX17" fmla="*/ 252226 w 403378"/>
                  <a:gd name="connsiteY17" fmla="*/ 133038 h 300068"/>
                  <a:gd name="connsiteX18" fmla="*/ 257834 w 403378"/>
                  <a:gd name="connsiteY18" fmla="*/ 129381 h 300068"/>
                  <a:gd name="connsiteX19" fmla="*/ 254664 w 403378"/>
                  <a:gd name="connsiteY19" fmla="*/ 121334 h 300068"/>
                  <a:gd name="connsiteX20" fmla="*/ 240155 w 403378"/>
                  <a:gd name="connsiteY20" fmla="*/ 113287 h 300068"/>
                  <a:gd name="connsiteX21" fmla="*/ 240155 w 403378"/>
                  <a:gd name="connsiteY21" fmla="*/ 113287 h 300068"/>
                  <a:gd name="connsiteX22" fmla="*/ 207481 w 403378"/>
                  <a:gd name="connsiteY22" fmla="*/ 84270 h 300068"/>
                  <a:gd name="connsiteX23" fmla="*/ 201751 w 403378"/>
                  <a:gd name="connsiteY23" fmla="*/ 80247 h 300068"/>
                  <a:gd name="connsiteX24" fmla="*/ 196020 w 403378"/>
                  <a:gd name="connsiteY24" fmla="*/ 84270 h 300068"/>
                  <a:gd name="connsiteX25" fmla="*/ 163346 w 403378"/>
                  <a:gd name="connsiteY25" fmla="*/ 113287 h 300068"/>
                  <a:gd name="connsiteX26" fmla="*/ 163346 w 403378"/>
                  <a:gd name="connsiteY26" fmla="*/ 113287 h 300068"/>
                  <a:gd name="connsiteX27" fmla="*/ 148715 w 403378"/>
                  <a:gd name="connsiteY27" fmla="*/ 121334 h 300068"/>
                  <a:gd name="connsiteX28" fmla="*/ 145546 w 403378"/>
                  <a:gd name="connsiteY28" fmla="*/ 129381 h 300068"/>
                  <a:gd name="connsiteX29" fmla="*/ 153592 w 403378"/>
                  <a:gd name="connsiteY29" fmla="*/ 132551 h 300068"/>
                  <a:gd name="connsiteX30" fmla="*/ 160907 w 403378"/>
                  <a:gd name="connsiteY30" fmla="*/ 128893 h 300068"/>
                  <a:gd name="connsiteX31" fmla="*/ 160420 w 403378"/>
                  <a:gd name="connsiteY31" fmla="*/ 188024 h 300068"/>
                  <a:gd name="connsiteX32" fmla="*/ 134817 w 403378"/>
                  <a:gd name="connsiteY32" fmla="*/ 267272 h 300068"/>
                  <a:gd name="connsiteX33" fmla="*/ 64591 w 403378"/>
                  <a:gd name="connsiteY33" fmla="*/ 287145 h 300068"/>
                  <a:gd name="connsiteX34" fmla="*/ 21309 w 403378"/>
                  <a:gd name="connsiteY34" fmla="*/ 280318 h 300068"/>
                  <a:gd name="connsiteX35" fmla="*/ 12775 w 403378"/>
                  <a:gd name="connsiteY35" fmla="*/ 226917 h 300068"/>
                  <a:gd name="connsiteX36" fmla="*/ 102508 w 403378"/>
                  <a:gd name="connsiteY36" fmla="*/ 25749 h 300068"/>
                  <a:gd name="connsiteX37" fmla="*/ 140425 w 403378"/>
                  <a:gd name="connsiteY37" fmla="*/ 13801 h 300068"/>
                  <a:gd name="connsiteX38" fmla="*/ 158957 w 403378"/>
                  <a:gd name="connsiteY38" fmla="*/ 50620 h 300068"/>
                  <a:gd name="connsiteX39" fmla="*/ 159810 w 403378"/>
                  <a:gd name="connsiteY39" fmla="*/ 66714 h 300068"/>
                  <a:gd name="connsiteX40" fmla="*/ 166150 w 403378"/>
                  <a:gd name="connsiteY40" fmla="*/ 72566 h 300068"/>
                  <a:gd name="connsiteX41" fmla="*/ 172002 w 403378"/>
                  <a:gd name="connsiteY41" fmla="*/ 66226 h 300068"/>
                  <a:gd name="connsiteX42" fmla="*/ 171027 w 403378"/>
                  <a:gd name="connsiteY42" fmla="*/ 49523 h 300068"/>
                  <a:gd name="connsiteX43" fmla="*/ 145058 w 403378"/>
                  <a:gd name="connsiteY43" fmla="*/ 2462 h 300068"/>
                  <a:gd name="connsiteX44" fmla="*/ 94583 w 403378"/>
                  <a:gd name="connsiteY44" fmla="*/ 16361 h 300068"/>
                  <a:gd name="connsiteX45" fmla="*/ 583 w 403378"/>
                  <a:gd name="connsiteY45" fmla="*/ 226063 h 300068"/>
                  <a:gd name="connsiteX46" fmla="*/ 12897 w 403378"/>
                  <a:gd name="connsiteY46" fmla="*/ 288974 h 300068"/>
                  <a:gd name="connsiteX47" fmla="*/ 49473 w 403378"/>
                  <a:gd name="connsiteY47" fmla="*/ 300069 h 300068"/>
                  <a:gd name="connsiteX48" fmla="*/ 65688 w 403378"/>
                  <a:gd name="connsiteY48" fmla="*/ 299215 h 300068"/>
                  <a:gd name="connsiteX49" fmla="*/ 142619 w 403378"/>
                  <a:gd name="connsiteY49" fmla="*/ 276538 h 300068"/>
                  <a:gd name="connsiteX50" fmla="*/ 172490 w 403378"/>
                  <a:gd name="connsiteY50" fmla="*/ 188390 h 300068"/>
                  <a:gd name="connsiteX51" fmla="*/ 172856 w 403378"/>
                  <a:gd name="connsiteY51" fmla="*/ 121578 h 300068"/>
                  <a:gd name="connsiteX52" fmla="*/ 201629 w 403378"/>
                  <a:gd name="connsiteY52" fmla="*/ 97803 h 300068"/>
                  <a:gd name="connsiteX53" fmla="*/ 230402 w 403378"/>
                  <a:gd name="connsiteY53" fmla="*/ 121578 h 300068"/>
                  <a:gd name="connsiteX54" fmla="*/ 230768 w 403378"/>
                  <a:gd name="connsiteY54" fmla="*/ 188390 h 300068"/>
                  <a:gd name="connsiteX55" fmla="*/ 260638 w 403378"/>
                  <a:gd name="connsiteY55" fmla="*/ 276538 h 300068"/>
                  <a:gd name="connsiteX56" fmla="*/ 337570 w 403378"/>
                  <a:gd name="connsiteY56" fmla="*/ 299215 h 300068"/>
                  <a:gd name="connsiteX57" fmla="*/ 353785 w 403378"/>
                  <a:gd name="connsiteY57" fmla="*/ 300069 h 300068"/>
                  <a:gd name="connsiteX58" fmla="*/ 390361 w 403378"/>
                  <a:gd name="connsiteY58" fmla="*/ 288974 h 300068"/>
                  <a:gd name="connsiteX59" fmla="*/ 402797 w 403378"/>
                  <a:gd name="connsiteY59" fmla="*/ 226063 h 30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3378" h="300068">
                    <a:moveTo>
                      <a:pt x="402797" y="226063"/>
                    </a:moveTo>
                    <a:cubicBezTo>
                      <a:pt x="397798" y="140597"/>
                      <a:pt x="362685" y="62203"/>
                      <a:pt x="308796" y="16361"/>
                    </a:cubicBezTo>
                    <a:cubicBezTo>
                      <a:pt x="291362" y="1487"/>
                      <a:pt x="272952" y="-3512"/>
                      <a:pt x="258322" y="2462"/>
                    </a:cubicBezTo>
                    <a:cubicBezTo>
                      <a:pt x="239546" y="10265"/>
                      <a:pt x="233816" y="32332"/>
                      <a:pt x="232353" y="49523"/>
                    </a:cubicBezTo>
                    <a:cubicBezTo>
                      <a:pt x="231987" y="53181"/>
                      <a:pt x="231743" y="58911"/>
                      <a:pt x="231377" y="66226"/>
                    </a:cubicBezTo>
                    <a:cubicBezTo>
                      <a:pt x="231255" y="69640"/>
                      <a:pt x="233816" y="72444"/>
                      <a:pt x="237229" y="72566"/>
                    </a:cubicBezTo>
                    <a:cubicBezTo>
                      <a:pt x="240643" y="72688"/>
                      <a:pt x="243447" y="70128"/>
                      <a:pt x="243569" y="66714"/>
                    </a:cubicBezTo>
                    <a:cubicBezTo>
                      <a:pt x="243813" y="59642"/>
                      <a:pt x="244179" y="54034"/>
                      <a:pt x="244423" y="50620"/>
                    </a:cubicBezTo>
                    <a:cubicBezTo>
                      <a:pt x="246130" y="31113"/>
                      <a:pt x="252713" y="17946"/>
                      <a:pt x="262955" y="13801"/>
                    </a:cubicBezTo>
                    <a:cubicBezTo>
                      <a:pt x="273196" y="9533"/>
                      <a:pt x="286973" y="13922"/>
                      <a:pt x="300872" y="25749"/>
                    </a:cubicBezTo>
                    <a:cubicBezTo>
                      <a:pt x="352322" y="69396"/>
                      <a:pt x="385728" y="144621"/>
                      <a:pt x="390605" y="226917"/>
                    </a:cubicBezTo>
                    <a:cubicBezTo>
                      <a:pt x="392068" y="252642"/>
                      <a:pt x="391214" y="271539"/>
                      <a:pt x="382070" y="280318"/>
                    </a:cubicBezTo>
                    <a:cubicBezTo>
                      <a:pt x="374877" y="287267"/>
                      <a:pt x="361466" y="289462"/>
                      <a:pt x="338789" y="287145"/>
                    </a:cubicBezTo>
                    <a:cubicBezTo>
                      <a:pt x="309894" y="284341"/>
                      <a:pt x="284656" y="280805"/>
                      <a:pt x="268563" y="267272"/>
                    </a:cubicBezTo>
                    <a:cubicBezTo>
                      <a:pt x="252226" y="253617"/>
                      <a:pt x="244423" y="229111"/>
                      <a:pt x="242960" y="188024"/>
                    </a:cubicBezTo>
                    <a:cubicBezTo>
                      <a:pt x="242228" y="165225"/>
                      <a:pt x="242106" y="149863"/>
                      <a:pt x="242472" y="128893"/>
                    </a:cubicBezTo>
                    <a:cubicBezTo>
                      <a:pt x="245520" y="130600"/>
                      <a:pt x="248080" y="131941"/>
                      <a:pt x="249787" y="132551"/>
                    </a:cubicBezTo>
                    <a:cubicBezTo>
                      <a:pt x="250641" y="132916"/>
                      <a:pt x="251372" y="133038"/>
                      <a:pt x="252226" y="133038"/>
                    </a:cubicBezTo>
                    <a:cubicBezTo>
                      <a:pt x="254542" y="133038"/>
                      <a:pt x="256858" y="131697"/>
                      <a:pt x="257834" y="129381"/>
                    </a:cubicBezTo>
                    <a:cubicBezTo>
                      <a:pt x="259175" y="126333"/>
                      <a:pt x="257712" y="122675"/>
                      <a:pt x="254664" y="121334"/>
                    </a:cubicBezTo>
                    <a:cubicBezTo>
                      <a:pt x="251128" y="119871"/>
                      <a:pt x="245886" y="116945"/>
                      <a:pt x="240155" y="113287"/>
                    </a:cubicBezTo>
                    <a:cubicBezTo>
                      <a:pt x="240155" y="113287"/>
                      <a:pt x="240155" y="113287"/>
                      <a:pt x="240155" y="113287"/>
                    </a:cubicBezTo>
                    <a:cubicBezTo>
                      <a:pt x="226622" y="104875"/>
                      <a:pt x="210407" y="92439"/>
                      <a:pt x="207481" y="84270"/>
                    </a:cubicBezTo>
                    <a:cubicBezTo>
                      <a:pt x="206627" y="81832"/>
                      <a:pt x="204311" y="80247"/>
                      <a:pt x="201751" y="80247"/>
                    </a:cubicBezTo>
                    <a:cubicBezTo>
                      <a:pt x="199190" y="80247"/>
                      <a:pt x="196874" y="81832"/>
                      <a:pt x="196020" y="84270"/>
                    </a:cubicBezTo>
                    <a:cubicBezTo>
                      <a:pt x="193094" y="92561"/>
                      <a:pt x="176879" y="104875"/>
                      <a:pt x="163346" y="113287"/>
                    </a:cubicBezTo>
                    <a:cubicBezTo>
                      <a:pt x="163346" y="113287"/>
                      <a:pt x="163346" y="113287"/>
                      <a:pt x="163346" y="113287"/>
                    </a:cubicBezTo>
                    <a:cubicBezTo>
                      <a:pt x="157494" y="116945"/>
                      <a:pt x="152251" y="119871"/>
                      <a:pt x="148715" y="121334"/>
                    </a:cubicBezTo>
                    <a:cubicBezTo>
                      <a:pt x="145667" y="122675"/>
                      <a:pt x="144204" y="126211"/>
                      <a:pt x="145546" y="129381"/>
                    </a:cubicBezTo>
                    <a:cubicBezTo>
                      <a:pt x="146887" y="132429"/>
                      <a:pt x="150422" y="133892"/>
                      <a:pt x="153592" y="132551"/>
                    </a:cubicBezTo>
                    <a:cubicBezTo>
                      <a:pt x="155177" y="131819"/>
                      <a:pt x="157738" y="130600"/>
                      <a:pt x="160907" y="128893"/>
                    </a:cubicBezTo>
                    <a:cubicBezTo>
                      <a:pt x="161151" y="149863"/>
                      <a:pt x="161151" y="165225"/>
                      <a:pt x="160420" y="188024"/>
                    </a:cubicBezTo>
                    <a:cubicBezTo>
                      <a:pt x="159079" y="229111"/>
                      <a:pt x="151154" y="253495"/>
                      <a:pt x="134817" y="267272"/>
                    </a:cubicBezTo>
                    <a:cubicBezTo>
                      <a:pt x="118723" y="280805"/>
                      <a:pt x="93486" y="284341"/>
                      <a:pt x="64591" y="287145"/>
                    </a:cubicBezTo>
                    <a:cubicBezTo>
                      <a:pt x="41914" y="289340"/>
                      <a:pt x="28624" y="287267"/>
                      <a:pt x="21309" y="280318"/>
                    </a:cubicBezTo>
                    <a:cubicBezTo>
                      <a:pt x="12165" y="271539"/>
                      <a:pt x="11190" y="252642"/>
                      <a:pt x="12775" y="226917"/>
                    </a:cubicBezTo>
                    <a:cubicBezTo>
                      <a:pt x="17530" y="144621"/>
                      <a:pt x="51058" y="69518"/>
                      <a:pt x="102508" y="25749"/>
                    </a:cubicBezTo>
                    <a:cubicBezTo>
                      <a:pt x="116407" y="13922"/>
                      <a:pt x="130184" y="9655"/>
                      <a:pt x="140425" y="13801"/>
                    </a:cubicBezTo>
                    <a:cubicBezTo>
                      <a:pt x="150666" y="18068"/>
                      <a:pt x="157250" y="31113"/>
                      <a:pt x="158957" y="50620"/>
                    </a:cubicBezTo>
                    <a:cubicBezTo>
                      <a:pt x="159201" y="54034"/>
                      <a:pt x="159566" y="59642"/>
                      <a:pt x="159810" y="66714"/>
                    </a:cubicBezTo>
                    <a:cubicBezTo>
                      <a:pt x="159932" y="70128"/>
                      <a:pt x="162736" y="72688"/>
                      <a:pt x="166150" y="72566"/>
                    </a:cubicBezTo>
                    <a:cubicBezTo>
                      <a:pt x="169564" y="72444"/>
                      <a:pt x="172124" y="69640"/>
                      <a:pt x="172002" y="66226"/>
                    </a:cubicBezTo>
                    <a:cubicBezTo>
                      <a:pt x="171758" y="58911"/>
                      <a:pt x="171393" y="53059"/>
                      <a:pt x="171027" y="49523"/>
                    </a:cubicBezTo>
                    <a:cubicBezTo>
                      <a:pt x="168345" y="18312"/>
                      <a:pt x="155421" y="6729"/>
                      <a:pt x="145058" y="2462"/>
                    </a:cubicBezTo>
                    <a:cubicBezTo>
                      <a:pt x="130427" y="-3512"/>
                      <a:pt x="112018" y="1487"/>
                      <a:pt x="94583" y="16361"/>
                    </a:cubicBezTo>
                    <a:cubicBezTo>
                      <a:pt x="40694" y="62203"/>
                      <a:pt x="5581" y="140597"/>
                      <a:pt x="583" y="226063"/>
                    </a:cubicBezTo>
                    <a:cubicBezTo>
                      <a:pt x="-1124" y="255934"/>
                      <a:pt x="339" y="276904"/>
                      <a:pt x="12897" y="288974"/>
                    </a:cubicBezTo>
                    <a:cubicBezTo>
                      <a:pt x="20699" y="296533"/>
                      <a:pt x="32282" y="300069"/>
                      <a:pt x="49473" y="300069"/>
                    </a:cubicBezTo>
                    <a:cubicBezTo>
                      <a:pt x="54471" y="300069"/>
                      <a:pt x="59836" y="299825"/>
                      <a:pt x="65688" y="299215"/>
                    </a:cubicBezTo>
                    <a:cubicBezTo>
                      <a:pt x="96656" y="296167"/>
                      <a:pt x="123844" y="292388"/>
                      <a:pt x="142619" y="276538"/>
                    </a:cubicBezTo>
                    <a:cubicBezTo>
                      <a:pt x="161761" y="260445"/>
                      <a:pt x="171027" y="233257"/>
                      <a:pt x="172490" y="188390"/>
                    </a:cubicBezTo>
                    <a:cubicBezTo>
                      <a:pt x="173343" y="162909"/>
                      <a:pt x="173343" y="146571"/>
                      <a:pt x="172856" y="121578"/>
                    </a:cubicBezTo>
                    <a:cubicBezTo>
                      <a:pt x="183097" y="114994"/>
                      <a:pt x="194557" y="106338"/>
                      <a:pt x="201629" y="97803"/>
                    </a:cubicBezTo>
                    <a:cubicBezTo>
                      <a:pt x="208700" y="106338"/>
                      <a:pt x="220161" y="114994"/>
                      <a:pt x="230402" y="121578"/>
                    </a:cubicBezTo>
                    <a:cubicBezTo>
                      <a:pt x="230036" y="146571"/>
                      <a:pt x="229914" y="162909"/>
                      <a:pt x="230768" y="188390"/>
                    </a:cubicBezTo>
                    <a:cubicBezTo>
                      <a:pt x="232231" y="233257"/>
                      <a:pt x="241497" y="260323"/>
                      <a:pt x="260638" y="276538"/>
                    </a:cubicBezTo>
                    <a:cubicBezTo>
                      <a:pt x="279414" y="292388"/>
                      <a:pt x="306602" y="296167"/>
                      <a:pt x="337570" y="299215"/>
                    </a:cubicBezTo>
                    <a:cubicBezTo>
                      <a:pt x="343422" y="299825"/>
                      <a:pt x="348908" y="300069"/>
                      <a:pt x="353785" y="300069"/>
                    </a:cubicBezTo>
                    <a:cubicBezTo>
                      <a:pt x="370976" y="300069"/>
                      <a:pt x="382558" y="296533"/>
                      <a:pt x="390361" y="288974"/>
                    </a:cubicBezTo>
                    <a:cubicBezTo>
                      <a:pt x="403041" y="276904"/>
                      <a:pt x="404504" y="255934"/>
                      <a:pt x="402797" y="226063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514F8865-31DD-F84B-96FC-FDC309F41113}"/>
                  </a:ext>
                </a:extLst>
              </p:cNvPr>
              <p:cNvSpPr/>
              <p:nvPr/>
            </p:nvSpPr>
            <p:spPr>
              <a:xfrm>
                <a:off x="3530840" y="756208"/>
                <a:ext cx="64275" cy="178612"/>
              </a:xfrm>
              <a:custGeom>
                <a:avLst/>
                <a:gdLst>
                  <a:gd name="connsiteX0" fmla="*/ 3072 w 64275"/>
                  <a:gd name="connsiteY0" fmla="*/ 167274 h 178612"/>
                  <a:gd name="connsiteX1" fmla="*/ 755 w 64275"/>
                  <a:gd name="connsiteY1" fmla="*/ 175565 h 178612"/>
                  <a:gd name="connsiteX2" fmla="*/ 5998 w 64275"/>
                  <a:gd name="connsiteY2" fmla="*/ 178613 h 178612"/>
                  <a:gd name="connsiteX3" fmla="*/ 9046 w 64275"/>
                  <a:gd name="connsiteY3" fmla="*/ 177759 h 178612"/>
                  <a:gd name="connsiteX4" fmla="*/ 64275 w 64275"/>
                  <a:gd name="connsiteY4" fmla="*/ 105827 h 178612"/>
                  <a:gd name="connsiteX5" fmla="*/ 64275 w 64275"/>
                  <a:gd name="connsiteY5" fmla="*/ 6096 h 178612"/>
                  <a:gd name="connsiteX6" fmla="*/ 58179 w 64275"/>
                  <a:gd name="connsiteY6" fmla="*/ 0 h 178612"/>
                  <a:gd name="connsiteX7" fmla="*/ 52083 w 64275"/>
                  <a:gd name="connsiteY7" fmla="*/ 6096 h 178612"/>
                  <a:gd name="connsiteX8" fmla="*/ 52083 w 64275"/>
                  <a:gd name="connsiteY8" fmla="*/ 105827 h 178612"/>
                  <a:gd name="connsiteX9" fmla="*/ 3072 w 64275"/>
                  <a:gd name="connsiteY9" fmla="*/ 167274 h 17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75" h="178612">
                    <a:moveTo>
                      <a:pt x="3072" y="167274"/>
                    </a:moveTo>
                    <a:cubicBezTo>
                      <a:pt x="145" y="168981"/>
                      <a:pt x="-830" y="172639"/>
                      <a:pt x="755" y="175565"/>
                    </a:cubicBezTo>
                    <a:cubicBezTo>
                      <a:pt x="1852" y="177516"/>
                      <a:pt x="3925" y="178613"/>
                      <a:pt x="5998" y="178613"/>
                    </a:cubicBezTo>
                    <a:cubicBezTo>
                      <a:pt x="6973" y="178613"/>
                      <a:pt x="8070" y="178369"/>
                      <a:pt x="9046" y="177759"/>
                    </a:cubicBezTo>
                    <a:cubicBezTo>
                      <a:pt x="44646" y="157399"/>
                      <a:pt x="64275" y="131917"/>
                      <a:pt x="64275" y="105827"/>
                    </a:cubicBezTo>
                    <a:lnTo>
                      <a:pt x="64275" y="6096"/>
                    </a:lnTo>
                    <a:cubicBezTo>
                      <a:pt x="64275" y="2682"/>
                      <a:pt x="61593" y="0"/>
                      <a:pt x="58179" y="0"/>
                    </a:cubicBezTo>
                    <a:cubicBezTo>
                      <a:pt x="54766" y="0"/>
                      <a:pt x="52083" y="2682"/>
                      <a:pt x="52083" y="6096"/>
                    </a:cubicBezTo>
                    <a:lnTo>
                      <a:pt x="52083" y="105827"/>
                    </a:lnTo>
                    <a:cubicBezTo>
                      <a:pt x="52083" y="127406"/>
                      <a:pt x="34649" y="149230"/>
                      <a:pt x="3072" y="167274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D6D9EF19-8626-CA4F-8F71-FF1A9022A386}"/>
                  </a:ext>
                </a:extLst>
              </p:cNvPr>
              <p:cNvSpPr/>
              <p:nvPr/>
            </p:nvSpPr>
            <p:spPr>
              <a:xfrm>
                <a:off x="3613404" y="756452"/>
                <a:ext cx="64329" cy="178490"/>
              </a:xfrm>
              <a:custGeom>
                <a:avLst/>
                <a:gdLst>
                  <a:gd name="connsiteX0" fmla="*/ 55230 w 64329"/>
                  <a:gd name="connsiteY0" fmla="*/ 177637 h 178490"/>
                  <a:gd name="connsiteX1" fmla="*/ 58278 w 64329"/>
                  <a:gd name="connsiteY1" fmla="*/ 178491 h 178490"/>
                  <a:gd name="connsiteX2" fmla="*/ 63520 w 64329"/>
                  <a:gd name="connsiteY2" fmla="*/ 175443 h 178490"/>
                  <a:gd name="connsiteX3" fmla="*/ 61204 w 64329"/>
                  <a:gd name="connsiteY3" fmla="*/ 167152 h 178490"/>
                  <a:gd name="connsiteX4" fmla="*/ 12192 w 64329"/>
                  <a:gd name="connsiteY4" fmla="*/ 105827 h 178490"/>
                  <a:gd name="connsiteX5" fmla="*/ 12192 w 64329"/>
                  <a:gd name="connsiteY5" fmla="*/ 6096 h 178490"/>
                  <a:gd name="connsiteX6" fmla="*/ 6096 w 64329"/>
                  <a:gd name="connsiteY6" fmla="*/ 0 h 178490"/>
                  <a:gd name="connsiteX7" fmla="*/ 0 w 64329"/>
                  <a:gd name="connsiteY7" fmla="*/ 6096 h 178490"/>
                  <a:gd name="connsiteX8" fmla="*/ 0 w 64329"/>
                  <a:gd name="connsiteY8" fmla="*/ 105827 h 178490"/>
                  <a:gd name="connsiteX9" fmla="*/ 55230 w 64329"/>
                  <a:gd name="connsiteY9" fmla="*/ 177637 h 17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9" h="178490">
                    <a:moveTo>
                      <a:pt x="55230" y="177637"/>
                    </a:moveTo>
                    <a:cubicBezTo>
                      <a:pt x="56205" y="178125"/>
                      <a:pt x="57180" y="178491"/>
                      <a:pt x="58278" y="178491"/>
                    </a:cubicBezTo>
                    <a:cubicBezTo>
                      <a:pt x="60350" y="178491"/>
                      <a:pt x="62423" y="177394"/>
                      <a:pt x="63520" y="175443"/>
                    </a:cubicBezTo>
                    <a:cubicBezTo>
                      <a:pt x="65227" y="172517"/>
                      <a:pt x="64130" y="168737"/>
                      <a:pt x="61204" y="167152"/>
                    </a:cubicBezTo>
                    <a:cubicBezTo>
                      <a:pt x="29505" y="149108"/>
                      <a:pt x="12192" y="127284"/>
                      <a:pt x="12192" y="105827"/>
                    </a:cubicBezTo>
                    <a:lnTo>
                      <a:pt x="12192" y="6096"/>
                    </a:lnTo>
                    <a:cubicBezTo>
                      <a:pt x="12192" y="2682"/>
                      <a:pt x="9510" y="0"/>
                      <a:pt x="6096" y="0"/>
                    </a:cubicBezTo>
                    <a:cubicBezTo>
                      <a:pt x="2682" y="0"/>
                      <a:pt x="0" y="2682"/>
                      <a:pt x="0" y="6096"/>
                    </a:cubicBezTo>
                    <a:lnTo>
                      <a:pt x="0" y="105827"/>
                    </a:lnTo>
                    <a:cubicBezTo>
                      <a:pt x="0" y="131674"/>
                      <a:pt x="19629" y="157277"/>
                      <a:pt x="55230" y="177637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EC13B0B1-2C06-4C4C-ACB7-CEB6A2BC75A3}"/>
              </a:ext>
            </a:extLst>
          </p:cNvPr>
          <p:cNvSpPr txBox="1"/>
          <p:nvPr/>
        </p:nvSpPr>
        <p:spPr>
          <a:xfrm>
            <a:off x="613852" y="757498"/>
            <a:ext cx="1098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change the color, double-click on an icon and choose a new color from the ASPEN palette on the previous slide.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C1F8352-EF29-7834-B46A-BB95580D9E7C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14049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US" sz="1200" dirty="0"/>
              <a:t>You may use the icons below for ASPEN webinars.</a:t>
            </a:r>
          </a:p>
          <a:p>
            <a:r>
              <a:rPr lang="en-US" sz="1200" dirty="0"/>
              <a:t>To change the color of an icon, double-click on the icon and choose a new color from the ASPEN palette on the previous slide.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4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20EC9B-9ADD-DD40-8692-2A8601E61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335" y="2049803"/>
            <a:ext cx="10019330" cy="1513180"/>
          </a:xfrm>
        </p:spPr>
        <p:txBody>
          <a:bodyPr/>
          <a:lstStyle/>
          <a:p>
            <a:r>
              <a:rPr lang="en-US" dirty="0"/>
              <a:t>Section Divider Slide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AE7D931-0974-C346-AB2F-8ABE3143B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335" y="3597075"/>
            <a:ext cx="10019330" cy="6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4E5E71-EB74-7A77-EC00-499291748224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947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this slide to separate different topics or sections you need to cover.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Question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3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56D8-E27D-025D-0DC7-018B5E33FDA8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E7C31-A920-51A2-791F-AAA65EC0E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A0AE0397-1B82-AE31-BE3B-ADF94165F49E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32D7C63F-1740-15E8-B52F-31A7117EBADA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-1"/>
            <a:ext cx="4899574" cy="2256183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pPr marL="7620" indent="0"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Please integrate learning assessment questions into your presentation or at a minimum, include some at the conclusion of your presentation.  </a:t>
            </a:r>
            <a:endParaRPr lang="en-US" dirty="0"/>
          </a:p>
          <a:p>
            <a:pPr marL="7620" indent="0">
              <a:buFont typeface="Arial" pitchFamily="34" charset="0"/>
              <a:buNone/>
            </a:pPr>
            <a:endParaRPr lang="en-US" sz="1200" dirty="0">
              <a:cs typeface="Times New Roman" pitchFamily="18" charset="0"/>
            </a:endParaRPr>
          </a:p>
          <a:p>
            <a:pPr marL="7620" indent="0"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Learning assessment questions are a great way to engage the audience and help them learn.  </a:t>
            </a:r>
          </a:p>
          <a:p>
            <a:pPr marL="7620" indent="0">
              <a:buFont typeface="Arial" pitchFamily="34" charset="0"/>
              <a:buNone/>
            </a:pPr>
            <a:endParaRPr lang="en-US" sz="1200" dirty="0">
              <a:cs typeface="Times New Roman" pitchFamily="18" charset="0"/>
            </a:endParaRPr>
          </a:p>
          <a:p>
            <a:pPr marL="7620">
              <a:spcAft>
                <a:spcPts val="600"/>
              </a:spcAft>
            </a:pPr>
            <a:r>
              <a:rPr lang="en-US" sz="1200" dirty="0">
                <a:cs typeface="Times New Roman"/>
              </a:rPr>
              <a:t>These questions can be used as polling questions. Please notify ASPEN staff if you plan to utilize polling questions. </a:t>
            </a:r>
            <a:r>
              <a:rPr lang="en-US" sz="1200" i="1" dirty="0">
                <a:cs typeface="Times New Roman"/>
              </a:rPr>
              <a:t>*Only applicable on the </a:t>
            </a:r>
            <a:r>
              <a:rPr lang="en-US" sz="1200" i="1" dirty="0" err="1">
                <a:cs typeface="Times New Roman"/>
              </a:rPr>
              <a:t>Digitell</a:t>
            </a:r>
            <a:r>
              <a:rPr lang="en-US" sz="1200" i="1" dirty="0">
                <a:cs typeface="Times New Roman"/>
              </a:rPr>
              <a:t> Platform</a:t>
            </a:r>
            <a:endParaRPr lang="en-US" altLang="en-US" sz="1200" i="1" kern="0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4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Answer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lphaUcPeriod"/>
            </a:pPr>
            <a:r>
              <a:rPr lang="en-US" sz="2800" b="1" dirty="0">
                <a:solidFill>
                  <a:schemeClr val="accent5"/>
                </a:solidFill>
              </a:rPr>
              <a:t>Option 3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56D8-E27D-025D-0DC7-018B5E33FDA8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E7C31-A920-51A2-791F-AAA65EC0E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A0AE0397-1B82-AE31-BE3B-ADF94165F49E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4D8C8D-E059-C6D9-8A4A-648C477BEDC6}"/>
              </a:ext>
            </a:extLst>
          </p:cNvPr>
          <p:cNvSpPr txBox="1">
            <a:spLocks noChangeArrowheads="1"/>
          </p:cNvSpPr>
          <p:nvPr/>
        </p:nvSpPr>
        <p:spPr>
          <a:xfrm>
            <a:off x="7970108" y="1"/>
            <a:ext cx="4221891" cy="75376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Correct answer in bold/orange. Change letter to orange in the bullets/numbering dropdown.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</p:txBody>
      </p:sp>
    </p:spTree>
    <p:extLst>
      <p:ext uri="{BB962C8B-B14F-4D97-AF65-F5344CB8AC3E}">
        <p14:creationId xmlns:p14="http://schemas.microsoft.com/office/powerpoint/2010/main" val="24875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Numbered text. Current references to support your overall presentation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Cole BR. Cystinosis and cystinuria. In: Jacobson HR, Striker GE, Klahr S, eds. The Principles and Practice of Nephrology. Philadelphia, PA: BC Decker Inc; 1991:396–403.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Davis JT, Allen HD, Powers JD, Cohen DM. Population requirements for capitation planning in pediatric cardiac surgery. Arch </a:t>
            </a:r>
            <a:r>
              <a:rPr lang="en-US" sz="2000" dirty="0" err="1"/>
              <a:t>Pediatr</a:t>
            </a:r>
            <a:r>
              <a:rPr lang="en-US" sz="2000" dirty="0"/>
              <a:t> </a:t>
            </a:r>
            <a:r>
              <a:rPr lang="en-US" sz="2000" dirty="0" err="1"/>
              <a:t>Adolesc</a:t>
            </a:r>
            <a:r>
              <a:rPr lang="en-US" sz="2000" dirty="0"/>
              <a:t> Med. 1996;150:257–259.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3488D4-EF85-D4D7-5C83-A3B0323EAA00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51074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REQUIRED SLIDE</a:t>
            </a:r>
            <a:r>
              <a:rPr lang="en-US" sz="1200" dirty="0">
                <a:cs typeface="Times New Roman" pitchFamily="18" charset="0"/>
              </a:rPr>
              <a:t>: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Please compile all your references onto this final References slide. This slide should be at the end of your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237" y="2103120"/>
            <a:ext cx="10019330" cy="1513180"/>
          </a:xfrm>
        </p:spPr>
        <p:txBody>
          <a:bodyPr>
            <a:noAutofit/>
          </a:bodyPr>
          <a:lstStyle/>
          <a:p>
            <a:r>
              <a:rPr lang="en-US" sz="5400" dirty="0"/>
              <a:t>Section Title Slide Without </a:t>
            </a:r>
            <a:br>
              <a:rPr lang="en-US" sz="5400" dirty="0"/>
            </a:br>
            <a:r>
              <a:rPr lang="en-US" sz="5400" dirty="0"/>
              <a:t>Speaker Photo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C0D651-663B-BD4E-B2A3-9FB72AE71EE3}"/>
              </a:ext>
            </a:extLst>
          </p:cNvPr>
          <p:cNvSpPr txBox="1">
            <a:spLocks/>
          </p:cNvSpPr>
          <p:nvPr/>
        </p:nvSpPr>
        <p:spPr>
          <a:xfrm>
            <a:off x="1398494" y="4004535"/>
            <a:ext cx="9273092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31520" indent="-27432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22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16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Font typeface="Arial" charset="0"/>
              <a:buNone/>
            </a:pPr>
            <a:endParaRPr lang="en-US" dirty="0">
              <a:solidFill>
                <a:srgbClr val="679FD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7B487D-47EC-B84A-950D-34BFC0C70ED7}"/>
              </a:ext>
            </a:extLst>
          </p:cNvPr>
          <p:cNvSpPr txBox="1">
            <a:spLocks/>
          </p:cNvSpPr>
          <p:nvPr/>
        </p:nvSpPr>
        <p:spPr>
          <a:xfrm>
            <a:off x="2739240" y="3790494"/>
            <a:ext cx="6787662" cy="12152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C3D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Title, Department, Place of work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C1D11CF-9600-3826-00CE-438DDEB9DB92}"/>
              </a:ext>
            </a:extLst>
          </p:cNvPr>
          <p:cNvSpPr txBox="1">
            <a:spLocks noChangeArrowheads="1"/>
          </p:cNvSpPr>
          <p:nvPr/>
        </p:nvSpPr>
        <p:spPr>
          <a:xfrm>
            <a:off x="6709719" y="0"/>
            <a:ext cx="5482281" cy="591879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Speaker Title Slide with photo.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6"/>
    </mc:Choice>
    <mc:Fallback xmlns="">
      <p:transition spd="slow" advTm="184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5DB541-1744-F29C-19CD-BC7A6B6001A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474733-79BC-C3DE-A610-5708CDB37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E4CD83-F1A4-91EF-CB87-FF79C1A47D5B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240356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b="1" kern="0" dirty="0">
                <a:cs typeface="Times New Roman" pitchFamily="18" charset="0"/>
              </a:rPr>
              <a:t>REQUIRED SLIDE: In order to comply with accreditation guidelines, ALL disclosures/relationships with ineligible companies within the past 24 months must be included. 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Please list: </a:t>
            </a:r>
          </a:p>
          <a:p>
            <a:pPr marL="228600"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Name of company and your affiliation with the company.</a:t>
            </a:r>
          </a:p>
          <a:p>
            <a:pPr marL="685800" lvl="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Ex:  Acme Company, Speaker’s Bureau; Best Company, Consultant</a:t>
            </a:r>
          </a:p>
          <a:p>
            <a:pPr marL="228600"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If no conflicts, enter:</a:t>
            </a:r>
          </a:p>
          <a:p>
            <a:pPr marL="228600" lvl="0" eaLnBrk="0" fontAlgn="base" hangingPunct="0">
              <a:spcAft>
                <a:spcPts val="60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No commercial relationships to disclose.  </a:t>
            </a:r>
            <a:endParaRPr lang="en-US" sz="1200" dirty="0"/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completion of this educational activity, the learner will be able to:</a:t>
            </a:r>
          </a:p>
          <a:p>
            <a:pPr lvl="0"/>
            <a:r>
              <a:rPr lang="en-US" dirty="0"/>
              <a:t>Objective one</a:t>
            </a:r>
          </a:p>
          <a:p>
            <a:pPr lvl="0"/>
            <a:r>
              <a:rPr lang="en-US" dirty="0"/>
              <a:t>Objective two</a:t>
            </a:r>
          </a:p>
          <a:p>
            <a:pPr lvl="0"/>
            <a:r>
              <a:rPr lang="en-US" dirty="0"/>
              <a:t>Objective three</a:t>
            </a:r>
          </a:p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CCF940-C18E-F6FC-C4D5-F1B8F2A95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0032F-F438-8E8E-EE9D-D68ECAB0304D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97715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-7938" eaLnBrk="0" fontAlgn="base" hangingPunct="0">
              <a:spcAft>
                <a:spcPts val="600"/>
              </a:spcAft>
              <a:defRPr/>
            </a:pPr>
            <a:r>
              <a:rPr lang="en-US" altLang="en-US" sz="1200" b="1" kern="0" dirty="0">
                <a:cs typeface="Times New Roman" pitchFamily="18" charset="0"/>
              </a:rPr>
              <a:t>REQUIRED SLIDE: Please add at least 3 objectives for your presentation.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For assistance with writing learning objectives, right click on </a:t>
            </a:r>
            <a:r>
              <a:rPr lang="en-US" sz="1200" i="1" dirty="0">
                <a:solidFill>
                  <a:srgbClr val="0070C0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 of Learning Objectives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200" kern="0" dirty="0">
                <a:cs typeface="Times New Roman" pitchFamily="18" charset="0"/>
              </a:rPr>
              <a:t>and then select Open Hyperlink.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With Callout Box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A679A2-57A0-E5F0-A075-F664A44D23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6542263" cy="4127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DEC6D6-FEF7-0826-9155-E12AD2D367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A31D6-0EBF-FB8B-A44C-E0ADDE2F3D1F}"/>
              </a:ext>
            </a:extLst>
          </p:cNvPr>
          <p:cNvSpPr txBox="1"/>
          <p:nvPr/>
        </p:nvSpPr>
        <p:spPr>
          <a:xfrm>
            <a:off x="8072050" y="1316358"/>
            <a:ext cx="2958957" cy="2677656"/>
          </a:xfrm>
          <a:prstGeom prst="rect">
            <a:avLst/>
          </a:prstGeom>
          <a:solidFill>
            <a:srgbClr val="C3DAF0"/>
          </a:solidFill>
        </p:spPr>
        <p:txBody>
          <a:bodyPr wrap="square" lIns="274320" tIns="182880" rIns="182880" bIns="274320" rtlCol="0">
            <a:spAutoFit/>
          </a:bodyPr>
          <a:lstStyle/>
          <a:p>
            <a:r>
              <a:rPr lang="en-US" sz="2400" i="1" dirty="0"/>
              <a:t>20% of patients with cancer die from malnutrition and not from their underlying disease!</a:t>
            </a:r>
          </a:p>
        </p:txBody>
      </p:sp>
    </p:spTree>
    <p:extLst>
      <p:ext uri="{BB962C8B-B14F-4D97-AF65-F5344CB8AC3E}">
        <p14:creationId xmlns:p14="http://schemas.microsoft.com/office/powerpoint/2010/main" val="368185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Text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Bullet point one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two</a:t>
            </a:r>
          </a:p>
          <a:p>
            <a:pPr lvl="1"/>
            <a:r>
              <a:rPr lang="en-US" dirty="0"/>
              <a:t>Sub bullet point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three</a:t>
            </a:r>
          </a:p>
          <a:p>
            <a:pPr lvl="1"/>
            <a:r>
              <a:rPr lang="en-US" dirty="0"/>
              <a:t>Sub bullet point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7A347-6542-3C4C-A0F4-04C8049F8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Please put references on the bottom of the slide and compile them into the final references slide.</a:t>
            </a:r>
          </a:p>
          <a:p>
            <a:pPr lvl="0"/>
            <a:r>
              <a:rPr lang="en-US" dirty="0"/>
              <a:t>Follow the AMA style, abbreviating names of journals according to Index Medicus.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D28482-4B15-B565-A78E-81C23B24E67B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51686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images must be cited, even if they are screen grabs/taken from the internet.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DB0-1779-0B43-B0FA-99551FE7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0C8242-D3EF-BB84-D322-77E8F6F423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147AFA7-2331-DC4F-90E0-4576F0748663}"/>
              </a:ext>
            </a:extLst>
          </p:cNvPr>
          <p:cNvSpPr txBox="1">
            <a:spLocks/>
          </p:cNvSpPr>
          <p:nvPr/>
        </p:nvSpPr>
        <p:spPr>
          <a:xfrm>
            <a:off x="628043" y="1894040"/>
            <a:ext cx="6760309" cy="297002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layouts are labeled and available in the layout panel of the toolbar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5081B6F-12E3-EE4A-B084-F440D09255D3}"/>
              </a:ext>
            </a:extLst>
          </p:cNvPr>
          <p:cNvSpPr txBox="1">
            <a:spLocks/>
          </p:cNvSpPr>
          <p:nvPr/>
        </p:nvSpPr>
        <p:spPr>
          <a:xfrm>
            <a:off x="666688" y="5135975"/>
            <a:ext cx="8303576" cy="911017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“New Slide”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toolbar will add a new slide and assign it the previously selected layout. To update the layout, go to the layout panel and choose another option.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“Copy &amp; Paste”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slide in this template and customize as needed.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D6FFF7-94FD-A04B-98B4-A0C339F7585D}"/>
              </a:ext>
            </a:extLst>
          </p:cNvPr>
          <p:cNvCxnSpPr>
            <a:cxnSpLocks/>
          </p:cNvCxnSpPr>
          <p:nvPr/>
        </p:nvCxnSpPr>
        <p:spPr>
          <a:xfrm>
            <a:off x="628043" y="1776444"/>
            <a:ext cx="10935914" cy="0"/>
          </a:xfrm>
          <a:prstGeom prst="line">
            <a:avLst/>
          </a:prstGeom>
          <a:ln w="28575" cap="sq">
            <a:solidFill>
              <a:srgbClr val="679F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17D8A0-CC25-6649-8A1B-45BC6CF015FF}"/>
              </a:ext>
            </a:extLst>
          </p:cNvPr>
          <p:cNvCxnSpPr>
            <a:cxnSpLocks/>
          </p:cNvCxnSpPr>
          <p:nvPr/>
        </p:nvCxnSpPr>
        <p:spPr>
          <a:xfrm>
            <a:off x="628043" y="4954374"/>
            <a:ext cx="10935914" cy="0"/>
          </a:xfrm>
          <a:prstGeom prst="line">
            <a:avLst/>
          </a:prstGeom>
          <a:ln w="28575" cap="sq">
            <a:solidFill>
              <a:srgbClr val="679F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6">
            <a:extLst>
              <a:ext uri="{FF2B5EF4-FFF2-40B4-BE49-F238E27FC236}">
                <a16:creationId xmlns:a16="http://schemas.microsoft.com/office/drawing/2014/main" id="{9106A5C0-EB90-9049-BF38-25EF2BBA1BD6}"/>
              </a:ext>
            </a:extLst>
          </p:cNvPr>
          <p:cNvSpPr txBox="1">
            <a:spLocks/>
          </p:cNvSpPr>
          <p:nvPr/>
        </p:nvSpPr>
        <p:spPr>
          <a:xfrm>
            <a:off x="628043" y="1309892"/>
            <a:ext cx="3324836" cy="388566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access layouts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CE7AA912-1056-F14B-801A-5DE991A99D72}"/>
              </a:ext>
            </a:extLst>
          </p:cNvPr>
          <p:cNvSpPr txBox="1">
            <a:spLocks/>
          </p:cNvSpPr>
          <p:nvPr/>
        </p:nvSpPr>
        <p:spPr>
          <a:xfrm>
            <a:off x="628043" y="4491666"/>
            <a:ext cx="5686563" cy="384719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use layouts to format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8BDF46-4E03-854C-BB9A-C5D42FD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8" y="2303997"/>
            <a:ext cx="3203976" cy="1142677"/>
          </a:xfrm>
          <a:prstGeom prst="rect">
            <a:avLst/>
          </a:prstGeom>
        </p:spPr>
      </p:pic>
      <p:sp>
        <p:nvSpPr>
          <p:cNvPr id="32" name="Up Arrow 31">
            <a:extLst>
              <a:ext uri="{FF2B5EF4-FFF2-40B4-BE49-F238E27FC236}">
                <a16:creationId xmlns:a16="http://schemas.microsoft.com/office/drawing/2014/main" id="{0D5A61A1-ADA7-E243-A300-42E333A3FD54}"/>
              </a:ext>
            </a:extLst>
          </p:cNvPr>
          <p:cNvSpPr/>
          <p:nvPr/>
        </p:nvSpPr>
        <p:spPr>
          <a:xfrm rot="5400000" flipH="1">
            <a:off x="3923900" y="2508741"/>
            <a:ext cx="230145" cy="587288"/>
          </a:xfrm>
          <a:prstGeom prst="upArrow">
            <a:avLst>
              <a:gd name="adj1" fmla="val 24914"/>
              <a:gd name="adj2" fmla="val 8803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7922064-0B01-90D2-98DC-A62A31B2A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59" y="2303997"/>
            <a:ext cx="4313592" cy="226706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183E885-1442-FED0-709C-7C1FB9B990D7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658847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pPr marL="762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This slide shows you how to change the layout for a slide</a:t>
            </a:r>
            <a:endParaRPr lang="en-US" dirty="0"/>
          </a:p>
          <a:p>
            <a:pPr marL="7620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C00000"/>
                </a:solidFill>
                <a:cs typeface="Times New Roman"/>
              </a:rPr>
              <a:t>Note:  Animations will not show on the webinar platform, but you can mimic animation by using multiple slides and placing each change on a new slide. </a:t>
            </a:r>
            <a:r>
              <a:rPr lang="en-US" sz="1200" b="1" i="1" dirty="0">
                <a:solidFill>
                  <a:srgbClr val="C00000"/>
                </a:solidFill>
                <a:cs typeface="Times New Roman"/>
              </a:rPr>
              <a:t>*Only applicable for the </a:t>
            </a:r>
            <a:r>
              <a:rPr lang="en-US" sz="1200" b="1" i="1" dirty="0" err="1">
                <a:solidFill>
                  <a:srgbClr val="C00000"/>
                </a:solidFill>
                <a:cs typeface="Times New Roman"/>
              </a:rPr>
              <a:t>Digitell</a:t>
            </a:r>
            <a:r>
              <a:rPr lang="en-US" sz="1200" b="1" i="1" dirty="0">
                <a:solidFill>
                  <a:srgbClr val="C00000"/>
                </a:solidFill>
                <a:cs typeface="Times New Roman"/>
              </a:rPr>
              <a:t> Platform</a:t>
            </a:r>
            <a:endParaRPr lang="en-US" sz="1200" i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0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FB3-0B5C-FE43-A63A-84C65C83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Template - Female</a:t>
            </a:r>
            <a:endParaRPr lang="en-US" sz="2000" b="0" i="1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070B-8D01-2F41-AECE-B270F5BF9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58963" y="1291213"/>
            <a:ext cx="8801517" cy="4566001"/>
          </a:xfrm>
        </p:spPr>
        <p:txBody>
          <a:bodyPr>
            <a:normAutofit/>
          </a:bodyPr>
          <a:lstStyle/>
          <a:p>
            <a:r>
              <a:rPr lang="en-US" sz="2400" dirty="0"/>
              <a:t>Was trialed on a Gastrostomy-Jejunostomy and tube feedings along with Parenteral Nutrition (PN) in the past (developed cholestatic liver disease).</a:t>
            </a:r>
          </a:p>
          <a:p>
            <a:r>
              <a:rPr lang="en-US" sz="2400" dirty="0"/>
              <a:t>Never gained weight on tube feeds. Weight went from 190 to as low as 76 pounds.</a:t>
            </a:r>
          </a:p>
          <a:p>
            <a:r>
              <a:rPr lang="en-US" sz="2400" dirty="0"/>
              <a:t>Patient was getting by, just eating orally and maintaining weight around 103 pounds, until February of 2020.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D34BC-AB69-C948-854F-4B0395DB30C3}"/>
              </a:ext>
            </a:extLst>
          </p:cNvPr>
          <p:cNvGrpSpPr/>
          <p:nvPr/>
        </p:nvGrpSpPr>
        <p:grpSpPr>
          <a:xfrm>
            <a:off x="731520" y="1291213"/>
            <a:ext cx="1774288" cy="1742134"/>
            <a:chOff x="731520" y="1045029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9155E-6E12-D943-9054-ABEE247FAF26}"/>
                </a:ext>
              </a:extLst>
            </p:cNvPr>
            <p:cNvSpPr txBox="1"/>
            <p:nvPr/>
          </p:nvSpPr>
          <p:spPr>
            <a:xfrm>
              <a:off x="731520" y="1045029"/>
              <a:ext cx="1774288" cy="1742134"/>
            </a:xfrm>
            <a:prstGeom prst="rect">
              <a:avLst/>
            </a:prstGeom>
            <a:solidFill>
              <a:srgbClr val="E7F1F9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D8E3106-F178-354E-A606-4B9C8C0A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675" y="1169464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94A33A-0935-FEAE-4865-9B263B51B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392068"/>
            <a:ext cx="8049065" cy="2936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E88980-E87F-BBC7-EC39-D7CC5BCEF370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41564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and other slides show other ways of including content in your presentation.  i.e. case studies, charts, graphs, tables, etc.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This information is not required but can be visually stimulating for the audience. This is considered the descriptive part of the presentation and may be several slides in length.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525-08D3-4100-9C9B-C6670EEA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Template – Male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0CA-23AF-4F9C-8AE9-7AEF3C7E3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0904" y="1289304"/>
            <a:ext cx="8295443" cy="47552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3"/>
                </a:solidFill>
              </a:rPr>
              <a:t>HPI: </a:t>
            </a:r>
          </a:p>
          <a:p>
            <a:r>
              <a:rPr lang="en-US" dirty="0"/>
              <a:t>Profuse diarrhea + abdominal pain</a:t>
            </a:r>
          </a:p>
          <a:p>
            <a:r>
              <a:rPr lang="en-US" dirty="0"/>
              <a:t>Current medications: cyclosporine, prednisolone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↑ cyclosporine level</a:t>
            </a:r>
          </a:p>
          <a:p>
            <a:pPr lvl="1"/>
            <a:r>
              <a:rPr lang="en-US" dirty="0"/>
              <a:t>labs consistent with AKI and dehydration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3"/>
                </a:solidFill>
              </a:rPr>
              <a:t>PMH: </a:t>
            </a:r>
          </a:p>
          <a:p>
            <a:r>
              <a:rPr lang="en-US" dirty="0"/>
              <a:t>Diffuse anaplastic Wilms Tumor w/ pulmonary metastatic disease </a:t>
            </a:r>
          </a:p>
          <a:p>
            <a:r>
              <a:rPr lang="en-US" dirty="0"/>
              <a:t>Treatment-related Myelodysplastic Syndrome </a:t>
            </a:r>
          </a:p>
          <a:p>
            <a:pPr lvl="1"/>
            <a:r>
              <a:rPr lang="en-US" dirty="0"/>
              <a:t>Day +55 s/p HSCT</a:t>
            </a:r>
          </a:p>
          <a:p>
            <a:r>
              <a:rPr lang="en-US" dirty="0"/>
              <a:t>Post-HSCT course notable for GI GVHD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D3EF0-7B98-C969-29E3-346EC3329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37BCE-4D6C-E64E-A316-26560D57583D}"/>
              </a:ext>
            </a:extLst>
          </p:cNvPr>
          <p:cNvGrpSpPr/>
          <p:nvPr/>
        </p:nvGrpSpPr>
        <p:grpSpPr>
          <a:xfrm>
            <a:off x="731520" y="1289304"/>
            <a:ext cx="1774288" cy="1742134"/>
            <a:chOff x="731520" y="1632864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42244-2945-2A47-9013-DB10D79B579F}"/>
                </a:ext>
              </a:extLst>
            </p:cNvPr>
            <p:cNvSpPr txBox="1"/>
            <p:nvPr/>
          </p:nvSpPr>
          <p:spPr>
            <a:xfrm>
              <a:off x="731520" y="1632864"/>
              <a:ext cx="1774288" cy="1742134"/>
            </a:xfrm>
            <a:prstGeom prst="rect">
              <a:avLst/>
            </a:prstGeom>
            <a:solidFill>
              <a:srgbClr val="E7F1F9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734644-4729-F845-80D2-7856CF93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781" y="1757299"/>
              <a:ext cx="1475766" cy="1475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2"/>
    </mc:Choice>
    <mc:Fallback xmlns="">
      <p:transition spd="slow" advTm="4328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ASPEN-General-Webinar-Master-2023">
  <a:themeElements>
    <a:clrScheme name="ASPEN Colors">
      <a:dk1>
        <a:srgbClr val="000000"/>
      </a:dk1>
      <a:lt1>
        <a:srgbClr val="FFFFFF"/>
      </a:lt1>
      <a:dk2>
        <a:srgbClr val="262626"/>
      </a:dk2>
      <a:lt2>
        <a:srgbClr val="CCCCCC"/>
      </a:lt2>
      <a:accent1>
        <a:srgbClr val="002857"/>
      </a:accent1>
      <a:accent2>
        <a:srgbClr val="641F45"/>
      </a:accent2>
      <a:accent3>
        <a:srgbClr val="0A71BA"/>
      </a:accent3>
      <a:accent4>
        <a:srgbClr val="00AC89"/>
      </a:accent4>
      <a:accent5>
        <a:srgbClr val="F57F26"/>
      </a:accent5>
      <a:accent6>
        <a:srgbClr val="542E8E"/>
      </a:accent6>
      <a:hlink>
        <a:srgbClr val="679FD5"/>
      </a:hlink>
      <a:folHlink>
        <a:srgbClr val="8363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nutrition Matters Adults Final 12-5-17 am edits 12-6-17 pg edits [Read-Only] [Compatibility Mode]" id="{60674A33-A43E-41F3-8B35-FF2EAA38F7C5}" vid="{2E68F45E-9C44-4BA5-AFEF-EA0AF06A1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118141-a8e4-4b4d-adf8-c71d590b0e51" xsi:nil="true"/>
    <lcf76f155ced4ddcb4097134ff3c332f xmlns="3b36458f-a9a6-4920-bc19-8165e8b669cf">
      <Terms xmlns="http://schemas.microsoft.com/office/infopath/2007/PartnerControls"/>
    </lcf76f155ced4ddcb4097134ff3c332f>
    <SharedWithUsers xmlns="ff118141-a8e4-4b4d-adf8-c71d590b0e51">
      <UserInfo>
        <DisplayName/>
        <AccountId xsi:nil="true"/>
        <AccountType/>
      </UserInfo>
    </SharedWithUsers>
    <MediaLengthInSeconds xmlns="3b36458f-a9a6-4920-bc19-8165e8b669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E97D8D0055740A0B559B96A876F3E" ma:contentTypeVersion="16" ma:contentTypeDescription="Create a new document." ma:contentTypeScope="" ma:versionID="f0f002d8e6a4d01bfe40e67eeeadfb54">
  <xsd:schema xmlns:xsd="http://www.w3.org/2001/XMLSchema" xmlns:xs="http://www.w3.org/2001/XMLSchema" xmlns:p="http://schemas.microsoft.com/office/2006/metadata/properties" xmlns:ns2="3b36458f-a9a6-4920-bc19-8165e8b669cf" xmlns:ns3="ff118141-a8e4-4b4d-adf8-c71d590b0e51" targetNamespace="http://schemas.microsoft.com/office/2006/metadata/properties" ma:root="true" ma:fieldsID="0ded24197fb1ccf398f65c4a17465e2c" ns2:_="" ns3:_="">
    <xsd:import namespace="3b36458f-a9a6-4920-bc19-8165e8b669cf"/>
    <xsd:import namespace="ff118141-a8e4-4b4d-adf8-c71d590b0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6458f-a9a6-4920-bc19-8165e8b66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a92b0-102d-4a06-b65b-f49356077b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8141-a8e4-4b4d-adf8-c71d590b0e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35872c-4bea-481a-9a90-789299460478}" ma:internalName="TaxCatchAll" ma:showField="CatchAllData" ma:web="ff118141-a8e4-4b4d-adf8-c71d590b0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5C9C91-E2F1-45A1-9EC4-A1CFBD388FAA}">
  <ds:schemaRefs>
    <ds:schemaRef ds:uri="http://schemas.microsoft.com/office/2006/metadata/properties"/>
    <ds:schemaRef ds:uri="http://schemas.microsoft.com/office/infopath/2007/PartnerControls"/>
    <ds:schemaRef ds:uri="ff118141-a8e4-4b4d-adf8-c71d590b0e51"/>
    <ds:schemaRef ds:uri="3b36458f-a9a6-4920-bc19-8165e8b669cf"/>
  </ds:schemaRefs>
</ds:datastoreItem>
</file>

<file path=customXml/itemProps2.xml><?xml version="1.0" encoding="utf-8"?>
<ds:datastoreItem xmlns:ds="http://schemas.openxmlformats.org/officeDocument/2006/customXml" ds:itemID="{05BD985F-41CF-40FE-8B25-24AD3B427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36458f-a9a6-4920-bc19-8165e8b669cf"/>
    <ds:schemaRef ds:uri="ff118141-a8e4-4b4d-adf8-c71d590b0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B59A08-5B47-418F-8E2C-21EAD20A49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1705</Words>
  <Application>Microsoft Office PowerPoint</Application>
  <PresentationFormat>Widescreen</PresentationFormat>
  <Paragraphs>239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ASPEN-General-Webinar-Master-2023</vt:lpstr>
      <vt:lpstr>Section Title Slide  with Speaker Photo</vt:lpstr>
      <vt:lpstr>Section Title Slide Without  Speaker Photo</vt:lpstr>
      <vt:lpstr>Disclosure</vt:lpstr>
      <vt:lpstr>Learning Objectives</vt:lpstr>
      <vt:lpstr>Sample Slide With Callout Box</vt:lpstr>
      <vt:lpstr>Sample Text Slide</vt:lpstr>
      <vt:lpstr>Slide Layouts</vt:lpstr>
      <vt:lpstr>Case Study Template - Female</vt:lpstr>
      <vt:lpstr>Case Study Template – Male </vt:lpstr>
      <vt:lpstr>Sample Diagram</vt:lpstr>
      <vt:lpstr>Table Sample 1</vt:lpstr>
      <vt:lpstr>Table Sample 2</vt:lpstr>
      <vt:lpstr>Table Sample 3</vt:lpstr>
      <vt:lpstr>Color Palette</vt:lpstr>
      <vt:lpstr>Icons</vt:lpstr>
      <vt:lpstr>Section Divider Slide</vt:lpstr>
      <vt:lpstr>Learning Assessment Question 1</vt:lpstr>
      <vt:lpstr>Learning Assessment Answer 1</vt:lpstr>
      <vt:lpstr>References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Peggi Guenter</dc:creator>
  <cp:lastModifiedBy>Elizabeth Abram</cp:lastModifiedBy>
  <cp:revision>313</cp:revision>
  <cp:lastPrinted>2018-08-02T11:30:27Z</cp:lastPrinted>
  <dcterms:created xsi:type="dcterms:W3CDTF">2018-06-04T15:56:44Z</dcterms:created>
  <dcterms:modified xsi:type="dcterms:W3CDTF">2024-01-09T15:33:05Z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0x01010038BE97D8D0055740A0B559B96A876F3E</vt:lpwstr>
  </property>
  <property fmtid="{D5CDD505-2E9C-101B-9397-08002B2CF9AE}" pid="3" name="Order">
    <vt:r8>8858800</vt:r8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